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diagrams/data2.xml" ContentType="application/vnd.openxmlformats-officedocument.drawingml.diagramData+xml"/>
  <Override PartName="/ppt/charts/chart3.xml" ContentType="application/vnd.openxmlformats-officedocument.drawingml.chart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58"/>
  </p:notesMasterIdLst>
  <p:sldIdLst>
    <p:sldId id="325" r:id="rId2"/>
    <p:sldId id="356" r:id="rId3"/>
    <p:sldId id="357" r:id="rId4"/>
    <p:sldId id="358" r:id="rId5"/>
    <p:sldId id="326" r:id="rId6"/>
    <p:sldId id="327" r:id="rId7"/>
    <p:sldId id="328" r:id="rId8"/>
    <p:sldId id="329" r:id="rId9"/>
    <p:sldId id="330" r:id="rId10"/>
    <p:sldId id="361" r:id="rId11"/>
    <p:sldId id="331" r:id="rId12"/>
    <p:sldId id="332" r:id="rId13"/>
    <p:sldId id="333" r:id="rId14"/>
    <p:sldId id="334" r:id="rId15"/>
    <p:sldId id="335" r:id="rId16"/>
    <p:sldId id="336" r:id="rId17"/>
    <p:sldId id="337" r:id="rId18"/>
    <p:sldId id="338" r:id="rId19"/>
    <p:sldId id="339" r:id="rId20"/>
    <p:sldId id="340" r:id="rId21"/>
    <p:sldId id="341" r:id="rId22"/>
    <p:sldId id="342" r:id="rId23"/>
    <p:sldId id="344" r:id="rId24"/>
    <p:sldId id="345" r:id="rId25"/>
    <p:sldId id="346" r:id="rId26"/>
    <p:sldId id="347" r:id="rId27"/>
    <p:sldId id="348" r:id="rId28"/>
    <p:sldId id="349" r:id="rId29"/>
    <p:sldId id="350" r:id="rId30"/>
    <p:sldId id="353" r:id="rId31"/>
    <p:sldId id="359" r:id="rId32"/>
    <p:sldId id="257" r:id="rId33"/>
    <p:sldId id="284" r:id="rId34"/>
    <p:sldId id="306" r:id="rId35"/>
    <p:sldId id="305" r:id="rId36"/>
    <p:sldId id="308" r:id="rId37"/>
    <p:sldId id="301" r:id="rId38"/>
    <p:sldId id="309" r:id="rId39"/>
    <p:sldId id="311" r:id="rId40"/>
    <p:sldId id="360" r:id="rId41"/>
    <p:sldId id="317" r:id="rId42"/>
    <p:sldId id="313" r:id="rId43"/>
    <p:sldId id="286" r:id="rId44"/>
    <p:sldId id="318" r:id="rId45"/>
    <p:sldId id="314" r:id="rId46"/>
    <p:sldId id="319" r:id="rId47"/>
    <p:sldId id="320" r:id="rId48"/>
    <p:sldId id="321" r:id="rId49"/>
    <p:sldId id="322" r:id="rId50"/>
    <p:sldId id="362" r:id="rId51"/>
    <p:sldId id="323" r:id="rId52"/>
    <p:sldId id="315" r:id="rId53"/>
    <p:sldId id="324" r:id="rId54"/>
    <p:sldId id="274" r:id="rId55"/>
    <p:sldId id="289" r:id="rId56"/>
    <p:sldId id="290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umisani Jantjies" initials="DJ" lastIdx="1" clrIdx="0">
    <p:extLst>
      <p:ext uri="{19B8F6BF-5375-455C-9EA6-DF929625EA0E}">
        <p15:presenceInfo xmlns:p15="http://schemas.microsoft.com/office/powerpoint/2012/main" xmlns="" userId="S-1-5-21-1454741856-2891356945-868088179-455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588" autoAdjust="0"/>
    <p:restoredTop sz="94660"/>
  </p:normalViewPr>
  <p:slideViewPr>
    <p:cSldViewPr>
      <p:cViewPr varScale="1">
        <p:scale>
          <a:sx n="68" d="100"/>
          <a:sy n="68" d="100"/>
        </p:scale>
        <p:origin x="-99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6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0"/>
                  <c:y val="-6.1732718539678703E-2"/>
                </c:manualLayout>
              </c:layout>
              <c:tx>
                <c:rich>
                  <a:bodyPr/>
                  <a:lstStyle/>
                  <a:p>
                    <a:r>
                      <a:rPr lang="en-US" sz="1800" b="1" dirty="0" smtClean="0"/>
                      <a:t>23%</a:t>
                    </a:r>
                    <a:endParaRPr lang="en-US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0864197530864204E-3"/>
                  <c:y val="-3.9284457252522831E-2"/>
                </c:manualLayout>
              </c:layout>
              <c:tx>
                <c:rich>
                  <a:bodyPr/>
                  <a:lstStyle/>
                  <a:p>
                    <a:r>
                      <a:rPr lang="en-US" sz="1800" b="1" dirty="0" smtClean="0"/>
                      <a:t>27%</a:t>
                    </a:r>
                    <a:endParaRPr lang="en-US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0864197530864204E-3"/>
                  <c:y val="-4.770255523520632E-2"/>
                </c:manualLayout>
              </c:layout>
              <c:tx>
                <c:rich>
                  <a:bodyPr/>
                  <a:lstStyle/>
                  <a:p>
                    <a:r>
                      <a:rPr lang="en-US" sz="1800" b="1" dirty="0" smtClean="0"/>
                      <a:t>7%</a:t>
                    </a:r>
                    <a:endParaRPr lang="en-US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0061728395061734E-2"/>
                  <c:y val="-4.4896522574311828E-2"/>
                </c:manualLayout>
              </c:layout>
              <c:tx>
                <c:rich>
                  <a:bodyPr/>
                  <a:lstStyle/>
                  <a:p>
                    <a:r>
                      <a:rPr lang="en-US" sz="1800" b="1" dirty="0" smtClean="0"/>
                      <a:t>40%</a:t>
                    </a:r>
                    <a:endParaRPr lang="en-US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3.0864197530864204E-3"/>
                  <c:y val="-2.5254293948050392E-2"/>
                </c:manualLayout>
              </c:layout>
              <c:tx>
                <c:rich>
                  <a:bodyPr/>
                  <a:lstStyle/>
                  <a:p>
                    <a:r>
                      <a:rPr lang="en-US" sz="1800" b="1" dirty="0" smtClean="0"/>
                      <a:t>3%</a:t>
                    </a:r>
                    <a:endParaRPr lang="en-US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Sheet2!$A$1:$A$5</c:f>
              <c:strCache>
                <c:ptCount val="5"/>
                <c:pt idx="0">
                  <c:v>First Year</c:v>
                </c:pt>
                <c:pt idx="1">
                  <c:v>Second Year</c:v>
                </c:pt>
                <c:pt idx="2">
                  <c:v>Third Year</c:v>
                </c:pt>
                <c:pt idx="3">
                  <c:v>Fourth Year</c:v>
                </c:pt>
                <c:pt idx="4">
                  <c:v>Fifth year and above</c:v>
                </c:pt>
              </c:strCache>
            </c:strRef>
          </c:cat>
          <c:val>
            <c:numRef>
              <c:f>Sheet2!$B$1:$B$5</c:f>
              <c:numCache>
                <c:formatCode>General</c:formatCode>
                <c:ptCount val="5"/>
                <c:pt idx="0">
                  <c:v>23</c:v>
                </c:pt>
                <c:pt idx="1">
                  <c:v>27</c:v>
                </c:pt>
                <c:pt idx="2">
                  <c:v>7</c:v>
                </c:pt>
                <c:pt idx="3">
                  <c:v>40</c:v>
                </c:pt>
                <c:pt idx="4">
                  <c:v>3</c:v>
                </c:pt>
              </c:numCache>
            </c:numRef>
          </c:val>
        </c:ser>
        <c:dLbls>
          <c:showVal val="1"/>
        </c:dLbls>
        <c:shape val="box"/>
        <c:axId val="79910784"/>
        <c:axId val="79912320"/>
        <c:axId val="0"/>
      </c:bar3DChart>
      <c:catAx>
        <c:axId val="79910784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79912320"/>
        <c:crosses val="autoZero"/>
        <c:auto val="1"/>
        <c:lblAlgn val="ctr"/>
        <c:lblOffset val="100"/>
      </c:catAx>
      <c:valAx>
        <c:axId val="79912320"/>
        <c:scaling>
          <c:orientation val="minMax"/>
        </c:scaling>
        <c:delete val="1"/>
        <c:axPos val="l"/>
        <c:numFmt formatCode="General" sourceLinked="1"/>
        <c:tickLblPos val="nextTo"/>
        <c:crossAx val="79910784"/>
        <c:crosses val="autoZero"/>
        <c:crossBetween val="between"/>
      </c:valAx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6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Sheet3!$A$1:$A$5</c:f>
              <c:strCache>
                <c:ptCount val="5"/>
                <c:pt idx="0">
                  <c:v>Desktop Computer</c:v>
                </c:pt>
                <c:pt idx="1">
                  <c:v>Laptop Computer</c:v>
                </c:pt>
                <c:pt idx="2">
                  <c:v>Tablet computer (e.g. iPad, Samsung Galaxy)</c:v>
                </c:pt>
                <c:pt idx="3">
                  <c:v>E-book Reader (e.g., Kindle, Nook)</c:v>
                </c:pt>
                <c:pt idx="4">
                  <c:v>MP3 Player (e.g., iPod shuffle)</c:v>
                </c:pt>
              </c:strCache>
            </c:strRef>
          </c:cat>
          <c:val>
            <c:numRef>
              <c:f>Sheet3!$B$1:$B$5</c:f>
              <c:numCache>
                <c:formatCode>General</c:formatCode>
                <c:ptCount val="5"/>
              </c:numCache>
            </c:numRef>
          </c:val>
        </c:ser>
        <c:ser>
          <c:idx val="1"/>
          <c:order val="1"/>
          <c:dLbls>
            <c:dLbl>
              <c:idx val="0"/>
              <c:layout>
                <c:manualLayout>
                  <c:x val="9.2592592592592622E-3"/>
                  <c:y val="-2.6944530546717308E-2"/>
                </c:manualLayout>
              </c:layout>
              <c:tx>
                <c:rich>
                  <a:bodyPr/>
                  <a:lstStyle/>
                  <a:p>
                    <a:r>
                      <a:rPr lang="en-US" sz="1800" b="1" dirty="0" smtClean="0"/>
                      <a:t>36%</a:t>
                    </a:r>
                    <a:endParaRPr lang="en-US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0802469135802472E-2"/>
                  <c:y val="-2.4250077492045538E-2"/>
                </c:manualLayout>
              </c:layout>
              <c:tx>
                <c:rich>
                  <a:bodyPr/>
                  <a:lstStyle/>
                  <a:p>
                    <a:r>
                      <a:rPr lang="en-US" sz="1800" b="1" dirty="0" smtClean="0"/>
                      <a:t>96%</a:t>
                    </a:r>
                    <a:endParaRPr lang="en-US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6.1728395061728392E-3"/>
                  <c:y val="-3.2333436656060713E-2"/>
                </c:manualLayout>
              </c:layout>
              <c:tx>
                <c:rich>
                  <a:bodyPr/>
                  <a:lstStyle/>
                  <a:p>
                    <a:r>
                      <a:rPr lang="en-US" sz="1800" b="1" dirty="0" smtClean="0"/>
                      <a:t>16%</a:t>
                    </a:r>
                    <a:endParaRPr lang="en-US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2345679012345682E-2"/>
                  <c:y val="-2.4250077492045538E-2"/>
                </c:manualLayout>
              </c:layout>
              <c:tx>
                <c:rich>
                  <a:bodyPr/>
                  <a:lstStyle/>
                  <a:p>
                    <a:r>
                      <a:rPr lang="en-US" sz="1800" b="1" dirty="0" smtClean="0"/>
                      <a:t>4%</a:t>
                    </a:r>
                    <a:endParaRPr lang="en-US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0802469135802472E-2"/>
                  <c:y val="-2.4250077492045538E-2"/>
                </c:manualLayout>
              </c:layout>
              <c:tx>
                <c:rich>
                  <a:bodyPr/>
                  <a:lstStyle/>
                  <a:p>
                    <a:r>
                      <a:rPr lang="en-US" sz="1800" b="1" dirty="0" smtClean="0"/>
                      <a:t>12%</a:t>
                    </a:r>
                    <a:endParaRPr lang="en-US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Sheet3!$A$1:$A$5</c:f>
              <c:strCache>
                <c:ptCount val="5"/>
                <c:pt idx="0">
                  <c:v>Desktop Computer</c:v>
                </c:pt>
                <c:pt idx="1">
                  <c:v>Laptop Computer</c:v>
                </c:pt>
                <c:pt idx="2">
                  <c:v>Tablet computer (e.g. iPad, Samsung Galaxy)</c:v>
                </c:pt>
                <c:pt idx="3">
                  <c:v>E-book Reader (e.g., Kindle, Nook)</c:v>
                </c:pt>
                <c:pt idx="4">
                  <c:v>MP3 Player (e.g., iPod shuffle)</c:v>
                </c:pt>
              </c:strCache>
            </c:strRef>
          </c:cat>
          <c:val>
            <c:numRef>
              <c:f>Sheet3!$C$1:$C$5</c:f>
              <c:numCache>
                <c:formatCode>General</c:formatCode>
                <c:ptCount val="5"/>
                <c:pt idx="0">
                  <c:v>36</c:v>
                </c:pt>
                <c:pt idx="1">
                  <c:v>96</c:v>
                </c:pt>
                <c:pt idx="2">
                  <c:v>16</c:v>
                </c:pt>
                <c:pt idx="3">
                  <c:v>4</c:v>
                </c:pt>
                <c:pt idx="4">
                  <c:v>12</c:v>
                </c:pt>
              </c:numCache>
            </c:numRef>
          </c:val>
        </c:ser>
        <c:dLbls>
          <c:showVal val="1"/>
        </c:dLbls>
        <c:shape val="box"/>
        <c:axId val="79524608"/>
        <c:axId val="79526144"/>
        <c:axId val="0"/>
      </c:bar3DChart>
      <c:catAx>
        <c:axId val="79524608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79526144"/>
        <c:crosses val="autoZero"/>
        <c:auto val="1"/>
        <c:lblAlgn val="ctr"/>
        <c:lblOffset val="100"/>
      </c:catAx>
      <c:valAx>
        <c:axId val="79526144"/>
        <c:scaling>
          <c:orientation val="minMax"/>
        </c:scaling>
        <c:delete val="1"/>
        <c:axPos val="l"/>
        <c:numFmt formatCode="General" sourceLinked="1"/>
        <c:tickLblPos val="nextTo"/>
        <c:crossAx val="79524608"/>
        <c:crosses val="autoZero"/>
        <c:crossBetween val="between"/>
      </c:valAx>
    </c:plotArea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6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3.6111111111111115E-2"/>
                  <c:y val="-4.1666666666666664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1666666666666664E-2"/>
                  <c:y val="-4.6296296296296224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6111111111111011E-2"/>
                  <c:y val="-8.3333333333333343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Sheet4!$A$1:$A$3</c:f>
              <c:strCache>
                <c:ptCount val="3"/>
                <c:pt idx="0">
                  <c:v>On Campus</c:v>
                </c:pt>
                <c:pt idx="1">
                  <c:v>At home</c:v>
                </c:pt>
                <c:pt idx="2">
                  <c:v>On my way home</c:v>
                </c:pt>
              </c:strCache>
            </c:strRef>
          </c:cat>
          <c:val>
            <c:numRef>
              <c:f>Sheet4!$B$1:$B$3</c:f>
              <c:numCache>
                <c:formatCode>0.00%</c:formatCode>
                <c:ptCount val="3"/>
                <c:pt idx="0">
                  <c:v>0.90480000000000005</c:v>
                </c:pt>
                <c:pt idx="1">
                  <c:v>9.5200000000000007E-2</c:v>
                </c:pt>
                <c:pt idx="2">
                  <c:v>0</c:v>
                </c:pt>
              </c:numCache>
            </c:numRef>
          </c:val>
        </c:ser>
        <c:dLbls>
          <c:showVal val="1"/>
        </c:dLbls>
        <c:shape val="box"/>
        <c:axId val="79883264"/>
        <c:axId val="110822144"/>
        <c:axId val="0"/>
      </c:bar3DChart>
      <c:catAx>
        <c:axId val="79883264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10822144"/>
        <c:crosses val="autoZero"/>
        <c:auto val="1"/>
        <c:lblAlgn val="ctr"/>
        <c:lblOffset val="100"/>
      </c:catAx>
      <c:valAx>
        <c:axId val="110822144"/>
        <c:scaling>
          <c:orientation val="minMax"/>
        </c:scaling>
        <c:delete val="1"/>
        <c:axPos val="l"/>
        <c:numFmt formatCode="0.00%" sourceLinked="1"/>
        <c:tickLblPos val="nextTo"/>
        <c:crossAx val="79883264"/>
        <c:crosses val="autoZero"/>
        <c:crossBetween val="between"/>
      </c:valAx>
    </c:plotArea>
    <c:plotVisOnly val="1"/>
    <c:dispBlanksAs val="gap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1B0915-FD55-434B-8D29-9117A8BCA93A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C763056B-AA9E-48C3-8676-E9626E49352A}">
      <dgm:prSet phldrT="[Text]"/>
      <dgm:spPr/>
      <dgm:t>
        <a:bodyPr/>
        <a:lstStyle/>
        <a:p>
          <a:r>
            <a:rPr lang="en-ZA" dirty="0" smtClean="0"/>
            <a:t>ICT4Development </a:t>
          </a:r>
          <a:endParaRPr lang="en-ZA" dirty="0"/>
        </a:p>
      </dgm:t>
    </dgm:pt>
    <dgm:pt modelId="{CC955054-1463-4493-9A2D-1C8875C9599A}" type="parTrans" cxnId="{C613206E-B637-40DF-8D77-3BD32D89ABD1}">
      <dgm:prSet/>
      <dgm:spPr/>
      <dgm:t>
        <a:bodyPr/>
        <a:lstStyle/>
        <a:p>
          <a:endParaRPr lang="en-ZA"/>
        </a:p>
      </dgm:t>
    </dgm:pt>
    <dgm:pt modelId="{C503CEFC-F2F5-4499-A285-B9DCC82D89D3}" type="sibTrans" cxnId="{C613206E-B637-40DF-8D77-3BD32D89ABD1}">
      <dgm:prSet/>
      <dgm:spPr/>
      <dgm:t>
        <a:bodyPr/>
        <a:lstStyle/>
        <a:p>
          <a:endParaRPr lang="en-ZA"/>
        </a:p>
      </dgm:t>
    </dgm:pt>
    <dgm:pt modelId="{F23DCADD-79DF-43F4-BAE2-79070217749E}">
      <dgm:prSet phldrT="[Text]"/>
      <dgm:spPr/>
      <dgm:t>
        <a:bodyPr/>
        <a:lstStyle/>
        <a:p>
          <a:r>
            <a:rPr lang="en-ZA" dirty="0" smtClean="0"/>
            <a:t>Education Technology</a:t>
          </a:r>
          <a:endParaRPr lang="en-ZA" dirty="0"/>
        </a:p>
      </dgm:t>
    </dgm:pt>
    <dgm:pt modelId="{7E3BEC30-20E5-441A-8B35-FD4A14030242}" type="parTrans" cxnId="{BA454CB5-6B0F-4A5C-B135-2E64DE723CF6}">
      <dgm:prSet/>
      <dgm:spPr/>
      <dgm:t>
        <a:bodyPr/>
        <a:lstStyle/>
        <a:p>
          <a:endParaRPr lang="en-ZA"/>
        </a:p>
      </dgm:t>
    </dgm:pt>
    <dgm:pt modelId="{1243556D-F7BD-4E54-97A2-54CB6BF77362}" type="sibTrans" cxnId="{BA454CB5-6B0F-4A5C-B135-2E64DE723CF6}">
      <dgm:prSet/>
      <dgm:spPr/>
      <dgm:t>
        <a:bodyPr/>
        <a:lstStyle/>
        <a:p>
          <a:endParaRPr lang="en-ZA"/>
        </a:p>
      </dgm:t>
    </dgm:pt>
    <dgm:pt modelId="{3634ACB9-6698-424C-AAE6-8A10B4F72478}">
      <dgm:prSet phldrT="[Text]"/>
      <dgm:spPr/>
      <dgm:t>
        <a:bodyPr/>
        <a:lstStyle/>
        <a:p>
          <a:r>
            <a:rPr lang="en-ZA" dirty="0" smtClean="0"/>
            <a:t>E-Governance  </a:t>
          </a:r>
          <a:endParaRPr lang="en-ZA" dirty="0"/>
        </a:p>
      </dgm:t>
    </dgm:pt>
    <dgm:pt modelId="{1927CBB7-5FD1-4A0A-AC3E-BFA40A11AA59}" type="parTrans" cxnId="{5BB92DD3-AE82-4652-90D8-6EB0F8DBE588}">
      <dgm:prSet/>
      <dgm:spPr/>
      <dgm:t>
        <a:bodyPr/>
        <a:lstStyle/>
        <a:p>
          <a:endParaRPr lang="en-ZA"/>
        </a:p>
      </dgm:t>
    </dgm:pt>
    <dgm:pt modelId="{65C8F0DF-6191-4F9D-9510-91384C8FB5EF}" type="sibTrans" cxnId="{5BB92DD3-AE82-4652-90D8-6EB0F8DBE588}">
      <dgm:prSet/>
      <dgm:spPr/>
      <dgm:t>
        <a:bodyPr/>
        <a:lstStyle/>
        <a:p>
          <a:endParaRPr lang="en-ZA"/>
        </a:p>
      </dgm:t>
    </dgm:pt>
    <dgm:pt modelId="{949CBEDB-2494-4C3C-B38B-21EE8EA4F48A}" type="pres">
      <dgm:prSet presAssocID="{FB1B0915-FD55-434B-8D29-9117A8BCA93A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85D61B56-CC9D-45B6-8162-23915FD70B6B}" type="pres">
      <dgm:prSet presAssocID="{C763056B-AA9E-48C3-8676-E9626E49352A}" presName="hierRoot1" presStyleCnt="0">
        <dgm:presLayoutVars>
          <dgm:hierBranch val="init"/>
        </dgm:presLayoutVars>
      </dgm:prSet>
      <dgm:spPr/>
    </dgm:pt>
    <dgm:pt modelId="{AED2D2ED-32CB-46BA-8C7A-7FB1C242C85C}" type="pres">
      <dgm:prSet presAssocID="{C763056B-AA9E-48C3-8676-E9626E49352A}" presName="rootComposite1" presStyleCnt="0"/>
      <dgm:spPr/>
    </dgm:pt>
    <dgm:pt modelId="{453EE959-2B87-4CDD-B3AB-0DFB31087C66}" type="pres">
      <dgm:prSet presAssocID="{C763056B-AA9E-48C3-8676-E9626E49352A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990F5DA-EC4A-4C1B-8487-A84664347D00}" type="pres">
      <dgm:prSet presAssocID="{C763056B-AA9E-48C3-8676-E9626E49352A}" presName="topArc1" presStyleLbl="parChTrans1D1" presStyleIdx="0" presStyleCnt="6"/>
      <dgm:spPr/>
    </dgm:pt>
    <dgm:pt modelId="{84D630FE-BD18-49ED-A145-77CE7093B9C7}" type="pres">
      <dgm:prSet presAssocID="{C763056B-AA9E-48C3-8676-E9626E49352A}" presName="bottomArc1" presStyleLbl="parChTrans1D1" presStyleIdx="1" presStyleCnt="6"/>
      <dgm:spPr/>
    </dgm:pt>
    <dgm:pt modelId="{DE1A9CEE-BCA7-4D60-A2D0-6836991E73C6}" type="pres">
      <dgm:prSet presAssocID="{C763056B-AA9E-48C3-8676-E9626E49352A}" presName="topConnNode1" presStyleLbl="node1" presStyleIdx="0" presStyleCnt="0"/>
      <dgm:spPr/>
      <dgm:t>
        <a:bodyPr/>
        <a:lstStyle/>
        <a:p>
          <a:endParaRPr lang="en-GB"/>
        </a:p>
      </dgm:t>
    </dgm:pt>
    <dgm:pt modelId="{0C712CA3-E6FD-4C76-A17B-AAA1E43E2515}" type="pres">
      <dgm:prSet presAssocID="{C763056B-AA9E-48C3-8676-E9626E49352A}" presName="hierChild2" presStyleCnt="0"/>
      <dgm:spPr/>
    </dgm:pt>
    <dgm:pt modelId="{17FE3C56-18B5-4265-A1BF-4F758ED62BF9}" type="pres">
      <dgm:prSet presAssocID="{7E3BEC30-20E5-441A-8B35-FD4A14030242}" presName="Name28" presStyleLbl="parChTrans1D2" presStyleIdx="0" presStyleCnt="2"/>
      <dgm:spPr/>
      <dgm:t>
        <a:bodyPr/>
        <a:lstStyle/>
        <a:p>
          <a:endParaRPr lang="en-GB"/>
        </a:p>
      </dgm:t>
    </dgm:pt>
    <dgm:pt modelId="{9C7A971A-9C43-4CC7-827A-D0910D0FF434}" type="pres">
      <dgm:prSet presAssocID="{F23DCADD-79DF-43F4-BAE2-79070217749E}" presName="hierRoot2" presStyleCnt="0">
        <dgm:presLayoutVars>
          <dgm:hierBranch val="init"/>
        </dgm:presLayoutVars>
      </dgm:prSet>
      <dgm:spPr/>
    </dgm:pt>
    <dgm:pt modelId="{87974667-3C7F-4B94-8878-7A2A3EF7C715}" type="pres">
      <dgm:prSet presAssocID="{F23DCADD-79DF-43F4-BAE2-79070217749E}" presName="rootComposite2" presStyleCnt="0"/>
      <dgm:spPr/>
    </dgm:pt>
    <dgm:pt modelId="{E6446B00-2B35-4011-9B47-798B24561D86}" type="pres">
      <dgm:prSet presAssocID="{F23DCADD-79DF-43F4-BAE2-79070217749E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E52BF7E-E3AA-4985-AED0-B65E7EA1A88E}" type="pres">
      <dgm:prSet presAssocID="{F23DCADD-79DF-43F4-BAE2-79070217749E}" presName="topArc2" presStyleLbl="parChTrans1D1" presStyleIdx="2" presStyleCnt="6"/>
      <dgm:spPr/>
    </dgm:pt>
    <dgm:pt modelId="{4AFDA921-B313-4156-8FA6-EAEB1C6D4A0C}" type="pres">
      <dgm:prSet presAssocID="{F23DCADD-79DF-43F4-BAE2-79070217749E}" presName="bottomArc2" presStyleLbl="parChTrans1D1" presStyleIdx="3" presStyleCnt="6"/>
      <dgm:spPr/>
    </dgm:pt>
    <dgm:pt modelId="{6E066CC1-E348-4079-AEB3-1E047A862B3C}" type="pres">
      <dgm:prSet presAssocID="{F23DCADD-79DF-43F4-BAE2-79070217749E}" presName="topConnNode2" presStyleLbl="node2" presStyleIdx="0" presStyleCnt="0"/>
      <dgm:spPr/>
      <dgm:t>
        <a:bodyPr/>
        <a:lstStyle/>
        <a:p>
          <a:endParaRPr lang="en-GB"/>
        </a:p>
      </dgm:t>
    </dgm:pt>
    <dgm:pt modelId="{FE8041B8-42B4-4AD3-B63A-25EE0661275B}" type="pres">
      <dgm:prSet presAssocID="{F23DCADD-79DF-43F4-BAE2-79070217749E}" presName="hierChild4" presStyleCnt="0"/>
      <dgm:spPr/>
    </dgm:pt>
    <dgm:pt modelId="{4BFDB7CB-CEFF-4A8B-BDA6-EDE6EDCCBB82}" type="pres">
      <dgm:prSet presAssocID="{F23DCADD-79DF-43F4-BAE2-79070217749E}" presName="hierChild5" presStyleCnt="0"/>
      <dgm:spPr/>
    </dgm:pt>
    <dgm:pt modelId="{54C05C03-5E5B-460B-A422-BC79DC439295}" type="pres">
      <dgm:prSet presAssocID="{1927CBB7-5FD1-4A0A-AC3E-BFA40A11AA59}" presName="Name28" presStyleLbl="parChTrans1D2" presStyleIdx="1" presStyleCnt="2"/>
      <dgm:spPr/>
      <dgm:t>
        <a:bodyPr/>
        <a:lstStyle/>
        <a:p>
          <a:endParaRPr lang="en-GB"/>
        </a:p>
      </dgm:t>
    </dgm:pt>
    <dgm:pt modelId="{F5E1D28E-5119-49D3-B350-E8C3A4E6676B}" type="pres">
      <dgm:prSet presAssocID="{3634ACB9-6698-424C-AAE6-8A10B4F72478}" presName="hierRoot2" presStyleCnt="0">
        <dgm:presLayoutVars>
          <dgm:hierBranch val="init"/>
        </dgm:presLayoutVars>
      </dgm:prSet>
      <dgm:spPr/>
    </dgm:pt>
    <dgm:pt modelId="{4953BEE2-5BE2-4ABA-AC28-5486A0EFD528}" type="pres">
      <dgm:prSet presAssocID="{3634ACB9-6698-424C-AAE6-8A10B4F72478}" presName="rootComposite2" presStyleCnt="0"/>
      <dgm:spPr/>
    </dgm:pt>
    <dgm:pt modelId="{42309120-E19B-443B-BFC3-D46962C1B6CB}" type="pres">
      <dgm:prSet presAssocID="{3634ACB9-6698-424C-AAE6-8A10B4F72478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59B50D9A-5E9A-453A-9E3E-9C872E02869D}" type="pres">
      <dgm:prSet presAssocID="{3634ACB9-6698-424C-AAE6-8A10B4F72478}" presName="topArc2" presStyleLbl="parChTrans1D1" presStyleIdx="4" presStyleCnt="6"/>
      <dgm:spPr/>
    </dgm:pt>
    <dgm:pt modelId="{0DE4C032-2E0D-41E9-8B15-761ACE0216F1}" type="pres">
      <dgm:prSet presAssocID="{3634ACB9-6698-424C-AAE6-8A10B4F72478}" presName="bottomArc2" presStyleLbl="parChTrans1D1" presStyleIdx="5" presStyleCnt="6"/>
      <dgm:spPr/>
    </dgm:pt>
    <dgm:pt modelId="{ECD1C133-70BC-4DFD-BE13-C605B619F7E7}" type="pres">
      <dgm:prSet presAssocID="{3634ACB9-6698-424C-AAE6-8A10B4F72478}" presName="topConnNode2" presStyleLbl="node2" presStyleIdx="0" presStyleCnt="0"/>
      <dgm:spPr/>
      <dgm:t>
        <a:bodyPr/>
        <a:lstStyle/>
        <a:p>
          <a:endParaRPr lang="en-GB"/>
        </a:p>
      </dgm:t>
    </dgm:pt>
    <dgm:pt modelId="{D8A9491C-793E-49C3-A0D7-AF5C8174097C}" type="pres">
      <dgm:prSet presAssocID="{3634ACB9-6698-424C-AAE6-8A10B4F72478}" presName="hierChild4" presStyleCnt="0"/>
      <dgm:spPr/>
    </dgm:pt>
    <dgm:pt modelId="{38A93D67-1E42-4754-AAE5-4B0DF974A0D5}" type="pres">
      <dgm:prSet presAssocID="{3634ACB9-6698-424C-AAE6-8A10B4F72478}" presName="hierChild5" presStyleCnt="0"/>
      <dgm:spPr/>
    </dgm:pt>
    <dgm:pt modelId="{EB9FDB6D-162C-4873-940B-EC814F99D3AC}" type="pres">
      <dgm:prSet presAssocID="{C763056B-AA9E-48C3-8676-E9626E49352A}" presName="hierChild3" presStyleCnt="0"/>
      <dgm:spPr/>
    </dgm:pt>
  </dgm:ptLst>
  <dgm:cxnLst>
    <dgm:cxn modelId="{AD7EFEB1-A6E0-4412-9664-27CC1D72851C}" type="presOf" srcId="{FB1B0915-FD55-434B-8D29-9117A8BCA93A}" destId="{949CBEDB-2494-4C3C-B38B-21EE8EA4F48A}" srcOrd="0" destOrd="0" presId="urn:microsoft.com/office/officeart/2008/layout/HalfCircleOrganizationChart"/>
    <dgm:cxn modelId="{C613206E-B637-40DF-8D77-3BD32D89ABD1}" srcId="{FB1B0915-FD55-434B-8D29-9117A8BCA93A}" destId="{C763056B-AA9E-48C3-8676-E9626E49352A}" srcOrd="0" destOrd="0" parTransId="{CC955054-1463-4493-9A2D-1C8875C9599A}" sibTransId="{C503CEFC-F2F5-4499-A285-B9DCC82D89D3}"/>
    <dgm:cxn modelId="{6B85ECDF-DC76-45BB-AC6E-805B845D607F}" type="presOf" srcId="{1927CBB7-5FD1-4A0A-AC3E-BFA40A11AA59}" destId="{54C05C03-5E5B-460B-A422-BC79DC439295}" srcOrd="0" destOrd="0" presId="urn:microsoft.com/office/officeart/2008/layout/HalfCircleOrganizationChart"/>
    <dgm:cxn modelId="{E6C38E32-EAE4-408F-B20A-E4A9F454906A}" type="presOf" srcId="{3634ACB9-6698-424C-AAE6-8A10B4F72478}" destId="{42309120-E19B-443B-BFC3-D46962C1B6CB}" srcOrd="0" destOrd="0" presId="urn:microsoft.com/office/officeart/2008/layout/HalfCircleOrganizationChart"/>
    <dgm:cxn modelId="{C7CB654C-8528-440D-B59A-C7767A059B39}" type="presOf" srcId="{7E3BEC30-20E5-441A-8B35-FD4A14030242}" destId="{17FE3C56-18B5-4265-A1BF-4F758ED62BF9}" srcOrd="0" destOrd="0" presId="urn:microsoft.com/office/officeart/2008/layout/HalfCircleOrganizationChart"/>
    <dgm:cxn modelId="{1BE05AEC-31D0-4A4D-BF2B-645EA4AF6E9F}" type="presOf" srcId="{F23DCADD-79DF-43F4-BAE2-79070217749E}" destId="{6E066CC1-E348-4079-AEB3-1E047A862B3C}" srcOrd="1" destOrd="0" presId="urn:microsoft.com/office/officeart/2008/layout/HalfCircleOrganizationChart"/>
    <dgm:cxn modelId="{1A777731-DA2D-4981-BC8C-6C942F59BCC1}" type="presOf" srcId="{3634ACB9-6698-424C-AAE6-8A10B4F72478}" destId="{ECD1C133-70BC-4DFD-BE13-C605B619F7E7}" srcOrd="1" destOrd="0" presId="urn:microsoft.com/office/officeart/2008/layout/HalfCircleOrganizationChart"/>
    <dgm:cxn modelId="{3167F7AD-D526-4726-BB99-355E5CFBDCF8}" type="presOf" srcId="{C763056B-AA9E-48C3-8676-E9626E49352A}" destId="{453EE959-2B87-4CDD-B3AB-0DFB31087C66}" srcOrd="0" destOrd="0" presId="urn:microsoft.com/office/officeart/2008/layout/HalfCircleOrganizationChart"/>
    <dgm:cxn modelId="{BA454CB5-6B0F-4A5C-B135-2E64DE723CF6}" srcId="{C763056B-AA9E-48C3-8676-E9626E49352A}" destId="{F23DCADD-79DF-43F4-BAE2-79070217749E}" srcOrd="0" destOrd="0" parTransId="{7E3BEC30-20E5-441A-8B35-FD4A14030242}" sibTransId="{1243556D-F7BD-4E54-97A2-54CB6BF77362}"/>
    <dgm:cxn modelId="{5BB92DD3-AE82-4652-90D8-6EB0F8DBE588}" srcId="{C763056B-AA9E-48C3-8676-E9626E49352A}" destId="{3634ACB9-6698-424C-AAE6-8A10B4F72478}" srcOrd="1" destOrd="0" parTransId="{1927CBB7-5FD1-4A0A-AC3E-BFA40A11AA59}" sibTransId="{65C8F0DF-6191-4F9D-9510-91384C8FB5EF}"/>
    <dgm:cxn modelId="{C810B4A0-55A9-411B-A05B-0D023206B78D}" type="presOf" srcId="{F23DCADD-79DF-43F4-BAE2-79070217749E}" destId="{E6446B00-2B35-4011-9B47-798B24561D86}" srcOrd="0" destOrd="0" presId="urn:microsoft.com/office/officeart/2008/layout/HalfCircleOrganizationChart"/>
    <dgm:cxn modelId="{9C5245AF-41B1-4C53-9861-A790D4C09BF5}" type="presOf" srcId="{C763056B-AA9E-48C3-8676-E9626E49352A}" destId="{DE1A9CEE-BCA7-4D60-A2D0-6836991E73C6}" srcOrd="1" destOrd="0" presId="urn:microsoft.com/office/officeart/2008/layout/HalfCircleOrganizationChart"/>
    <dgm:cxn modelId="{EEC420D4-599A-40CF-867F-A61780B53FC8}" type="presParOf" srcId="{949CBEDB-2494-4C3C-B38B-21EE8EA4F48A}" destId="{85D61B56-CC9D-45B6-8162-23915FD70B6B}" srcOrd="0" destOrd="0" presId="urn:microsoft.com/office/officeart/2008/layout/HalfCircleOrganizationChart"/>
    <dgm:cxn modelId="{0336922F-5F2B-405F-B3EF-8A2E046E1354}" type="presParOf" srcId="{85D61B56-CC9D-45B6-8162-23915FD70B6B}" destId="{AED2D2ED-32CB-46BA-8C7A-7FB1C242C85C}" srcOrd="0" destOrd="0" presId="urn:microsoft.com/office/officeart/2008/layout/HalfCircleOrganizationChart"/>
    <dgm:cxn modelId="{0CECB3DE-971A-46D3-B406-82FA75CE0024}" type="presParOf" srcId="{AED2D2ED-32CB-46BA-8C7A-7FB1C242C85C}" destId="{453EE959-2B87-4CDD-B3AB-0DFB31087C66}" srcOrd="0" destOrd="0" presId="urn:microsoft.com/office/officeart/2008/layout/HalfCircleOrganizationChart"/>
    <dgm:cxn modelId="{6943CF18-EE98-4DE7-92B7-358A6E71EB6B}" type="presParOf" srcId="{AED2D2ED-32CB-46BA-8C7A-7FB1C242C85C}" destId="{B990F5DA-EC4A-4C1B-8487-A84664347D00}" srcOrd="1" destOrd="0" presId="urn:microsoft.com/office/officeart/2008/layout/HalfCircleOrganizationChart"/>
    <dgm:cxn modelId="{03702314-8D5C-40DD-A402-9AEFB27C7CCE}" type="presParOf" srcId="{AED2D2ED-32CB-46BA-8C7A-7FB1C242C85C}" destId="{84D630FE-BD18-49ED-A145-77CE7093B9C7}" srcOrd="2" destOrd="0" presId="urn:microsoft.com/office/officeart/2008/layout/HalfCircleOrganizationChart"/>
    <dgm:cxn modelId="{C7904F0E-5D83-464C-9279-8F50A1E376FC}" type="presParOf" srcId="{AED2D2ED-32CB-46BA-8C7A-7FB1C242C85C}" destId="{DE1A9CEE-BCA7-4D60-A2D0-6836991E73C6}" srcOrd="3" destOrd="0" presId="urn:microsoft.com/office/officeart/2008/layout/HalfCircleOrganizationChart"/>
    <dgm:cxn modelId="{718BD3AD-AB60-4D89-B949-9AF31D6F9AA6}" type="presParOf" srcId="{85D61B56-CC9D-45B6-8162-23915FD70B6B}" destId="{0C712CA3-E6FD-4C76-A17B-AAA1E43E2515}" srcOrd="1" destOrd="0" presId="urn:microsoft.com/office/officeart/2008/layout/HalfCircleOrganizationChart"/>
    <dgm:cxn modelId="{72ECF876-4BC0-41A9-A040-7FA785162747}" type="presParOf" srcId="{0C712CA3-E6FD-4C76-A17B-AAA1E43E2515}" destId="{17FE3C56-18B5-4265-A1BF-4F758ED62BF9}" srcOrd="0" destOrd="0" presId="urn:microsoft.com/office/officeart/2008/layout/HalfCircleOrganizationChart"/>
    <dgm:cxn modelId="{832AE4F9-7893-40F4-AC64-7494EAA670D6}" type="presParOf" srcId="{0C712CA3-E6FD-4C76-A17B-AAA1E43E2515}" destId="{9C7A971A-9C43-4CC7-827A-D0910D0FF434}" srcOrd="1" destOrd="0" presId="urn:microsoft.com/office/officeart/2008/layout/HalfCircleOrganizationChart"/>
    <dgm:cxn modelId="{9449380B-E116-4CC0-9BC3-A7BBADBB5D48}" type="presParOf" srcId="{9C7A971A-9C43-4CC7-827A-D0910D0FF434}" destId="{87974667-3C7F-4B94-8878-7A2A3EF7C715}" srcOrd="0" destOrd="0" presId="urn:microsoft.com/office/officeart/2008/layout/HalfCircleOrganizationChart"/>
    <dgm:cxn modelId="{BA70A2AA-DB9A-4621-880E-6D3443B048CD}" type="presParOf" srcId="{87974667-3C7F-4B94-8878-7A2A3EF7C715}" destId="{E6446B00-2B35-4011-9B47-798B24561D86}" srcOrd="0" destOrd="0" presId="urn:microsoft.com/office/officeart/2008/layout/HalfCircleOrganizationChart"/>
    <dgm:cxn modelId="{3AE56BD1-DE69-4718-AF5F-0CA7D214CC7F}" type="presParOf" srcId="{87974667-3C7F-4B94-8878-7A2A3EF7C715}" destId="{2E52BF7E-E3AA-4985-AED0-B65E7EA1A88E}" srcOrd="1" destOrd="0" presId="urn:microsoft.com/office/officeart/2008/layout/HalfCircleOrganizationChart"/>
    <dgm:cxn modelId="{FF903EDC-C27B-4EBA-81CC-099FF05C538E}" type="presParOf" srcId="{87974667-3C7F-4B94-8878-7A2A3EF7C715}" destId="{4AFDA921-B313-4156-8FA6-EAEB1C6D4A0C}" srcOrd="2" destOrd="0" presId="urn:microsoft.com/office/officeart/2008/layout/HalfCircleOrganizationChart"/>
    <dgm:cxn modelId="{2FFA4901-BEEF-450A-B36A-368B3D7C4E66}" type="presParOf" srcId="{87974667-3C7F-4B94-8878-7A2A3EF7C715}" destId="{6E066CC1-E348-4079-AEB3-1E047A862B3C}" srcOrd="3" destOrd="0" presId="urn:microsoft.com/office/officeart/2008/layout/HalfCircleOrganizationChart"/>
    <dgm:cxn modelId="{CC7EB2C9-C195-4AAA-AA93-14312316919A}" type="presParOf" srcId="{9C7A971A-9C43-4CC7-827A-D0910D0FF434}" destId="{FE8041B8-42B4-4AD3-B63A-25EE0661275B}" srcOrd="1" destOrd="0" presId="urn:microsoft.com/office/officeart/2008/layout/HalfCircleOrganizationChart"/>
    <dgm:cxn modelId="{156ABCB9-351D-4BDA-BD27-87C1562E0B33}" type="presParOf" srcId="{9C7A971A-9C43-4CC7-827A-D0910D0FF434}" destId="{4BFDB7CB-CEFF-4A8B-BDA6-EDE6EDCCBB82}" srcOrd="2" destOrd="0" presId="urn:microsoft.com/office/officeart/2008/layout/HalfCircleOrganizationChart"/>
    <dgm:cxn modelId="{D0DA4C11-997E-47F9-9097-97501C3A7359}" type="presParOf" srcId="{0C712CA3-E6FD-4C76-A17B-AAA1E43E2515}" destId="{54C05C03-5E5B-460B-A422-BC79DC439295}" srcOrd="2" destOrd="0" presId="urn:microsoft.com/office/officeart/2008/layout/HalfCircleOrganizationChart"/>
    <dgm:cxn modelId="{157EC724-5E82-4752-9F04-B5693333F046}" type="presParOf" srcId="{0C712CA3-E6FD-4C76-A17B-AAA1E43E2515}" destId="{F5E1D28E-5119-49D3-B350-E8C3A4E6676B}" srcOrd="3" destOrd="0" presId="urn:microsoft.com/office/officeart/2008/layout/HalfCircleOrganizationChart"/>
    <dgm:cxn modelId="{0C2C3629-F0E7-468E-BC06-01335C2E4E3B}" type="presParOf" srcId="{F5E1D28E-5119-49D3-B350-E8C3A4E6676B}" destId="{4953BEE2-5BE2-4ABA-AC28-5486A0EFD528}" srcOrd="0" destOrd="0" presId="urn:microsoft.com/office/officeart/2008/layout/HalfCircleOrganizationChart"/>
    <dgm:cxn modelId="{2687C368-DB23-4E4A-A7E5-082F4383338D}" type="presParOf" srcId="{4953BEE2-5BE2-4ABA-AC28-5486A0EFD528}" destId="{42309120-E19B-443B-BFC3-D46962C1B6CB}" srcOrd="0" destOrd="0" presId="urn:microsoft.com/office/officeart/2008/layout/HalfCircleOrganizationChart"/>
    <dgm:cxn modelId="{6E3D0D74-9887-4602-92DF-7C17B7AFC699}" type="presParOf" srcId="{4953BEE2-5BE2-4ABA-AC28-5486A0EFD528}" destId="{59B50D9A-5E9A-453A-9E3E-9C872E02869D}" srcOrd="1" destOrd="0" presId="urn:microsoft.com/office/officeart/2008/layout/HalfCircleOrganizationChart"/>
    <dgm:cxn modelId="{41EFD134-6995-4428-B370-6F685FE941B0}" type="presParOf" srcId="{4953BEE2-5BE2-4ABA-AC28-5486A0EFD528}" destId="{0DE4C032-2E0D-41E9-8B15-761ACE0216F1}" srcOrd="2" destOrd="0" presId="urn:microsoft.com/office/officeart/2008/layout/HalfCircleOrganizationChart"/>
    <dgm:cxn modelId="{7854FDEC-31AC-4BD2-A819-69128F0D4436}" type="presParOf" srcId="{4953BEE2-5BE2-4ABA-AC28-5486A0EFD528}" destId="{ECD1C133-70BC-4DFD-BE13-C605B619F7E7}" srcOrd="3" destOrd="0" presId="urn:microsoft.com/office/officeart/2008/layout/HalfCircleOrganizationChart"/>
    <dgm:cxn modelId="{5136A46C-3280-476F-8983-D67D83F46000}" type="presParOf" srcId="{F5E1D28E-5119-49D3-B350-E8C3A4E6676B}" destId="{D8A9491C-793E-49C3-A0D7-AF5C8174097C}" srcOrd="1" destOrd="0" presId="urn:microsoft.com/office/officeart/2008/layout/HalfCircleOrganizationChart"/>
    <dgm:cxn modelId="{E6FDFDA9-C5CC-4584-A445-C04A65B03A85}" type="presParOf" srcId="{F5E1D28E-5119-49D3-B350-E8C3A4E6676B}" destId="{38A93D67-1E42-4754-AAE5-4B0DF974A0D5}" srcOrd="2" destOrd="0" presId="urn:microsoft.com/office/officeart/2008/layout/HalfCircleOrganizationChart"/>
    <dgm:cxn modelId="{234A60CC-70D3-4122-B5FF-A2FBB379BE2E}" type="presParOf" srcId="{85D61B56-CC9D-45B6-8162-23915FD70B6B}" destId="{EB9FDB6D-162C-4873-940B-EC814F99D3AC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23B44E-CDC8-4C8F-82E1-CF430A69C4D0}" type="doc">
      <dgm:prSet loTypeId="urn:microsoft.com/office/officeart/2005/8/layout/lProcess3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ZA"/>
        </a:p>
      </dgm:t>
    </dgm:pt>
    <dgm:pt modelId="{D3F5E5AF-7018-4507-8B31-D02710F988E5}">
      <dgm:prSet phldrT="[Text]"/>
      <dgm:spPr/>
      <dgm:t>
        <a:bodyPr/>
        <a:lstStyle/>
        <a:p>
          <a:r>
            <a:rPr lang="en-US" dirty="0" smtClean="0"/>
            <a:t>1</a:t>
          </a:r>
          <a:endParaRPr lang="en-ZA" dirty="0"/>
        </a:p>
      </dgm:t>
    </dgm:pt>
    <dgm:pt modelId="{78335FDD-CD01-4D5A-AFBA-DE3961559FC3}" type="parTrans" cxnId="{8934B612-C079-4E5A-9ED0-2613EEB0C32F}">
      <dgm:prSet/>
      <dgm:spPr/>
      <dgm:t>
        <a:bodyPr/>
        <a:lstStyle/>
        <a:p>
          <a:endParaRPr lang="en-ZA"/>
        </a:p>
      </dgm:t>
    </dgm:pt>
    <dgm:pt modelId="{FCB1B46A-7732-44F8-A3D5-3B416A250ECF}" type="sibTrans" cxnId="{8934B612-C079-4E5A-9ED0-2613EEB0C32F}">
      <dgm:prSet/>
      <dgm:spPr/>
      <dgm:t>
        <a:bodyPr/>
        <a:lstStyle/>
        <a:p>
          <a:endParaRPr lang="en-ZA"/>
        </a:p>
      </dgm:t>
    </dgm:pt>
    <dgm:pt modelId="{C9994730-8DB3-4EA9-A084-E0A449C7C3C8}">
      <dgm:prSet phldrT="[Text]"/>
      <dgm:spPr/>
      <dgm:t>
        <a:bodyPr/>
        <a:lstStyle/>
        <a:p>
          <a:r>
            <a:rPr lang="en-US" dirty="0" smtClean="0"/>
            <a:t>2</a:t>
          </a:r>
          <a:endParaRPr lang="en-ZA" dirty="0"/>
        </a:p>
      </dgm:t>
    </dgm:pt>
    <dgm:pt modelId="{A6438617-1B6C-473D-9374-D96801B53E1A}" type="parTrans" cxnId="{B1CCF20F-875A-4F01-BCD6-709C6C5F68B4}">
      <dgm:prSet/>
      <dgm:spPr/>
      <dgm:t>
        <a:bodyPr/>
        <a:lstStyle/>
        <a:p>
          <a:endParaRPr lang="en-ZA"/>
        </a:p>
      </dgm:t>
    </dgm:pt>
    <dgm:pt modelId="{E9048E52-F990-4CF2-BF6A-B7F2765ED23F}" type="sibTrans" cxnId="{B1CCF20F-875A-4F01-BCD6-709C6C5F68B4}">
      <dgm:prSet/>
      <dgm:spPr/>
      <dgm:t>
        <a:bodyPr/>
        <a:lstStyle/>
        <a:p>
          <a:endParaRPr lang="en-ZA"/>
        </a:p>
      </dgm:t>
    </dgm:pt>
    <dgm:pt modelId="{5C84D1DB-1F86-49DA-9B54-74BB47777359}">
      <dgm:prSet phldrT="[Text]"/>
      <dgm:spPr/>
      <dgm:t>
        <a:bodyPr/>
        <a:lstStyle/>
        <a:p>
          <a:r>
            <a:rPr lang="en-US" dirty="0" smtClean="0"/>
            <a:t>Listening</a:t>
          </a:r>
          <a:r>
            <a:rPr lang="en-US" baseline="0" dirty="0" smtClean="0"/>
            <a:t> to Podcasts</a:t>
          </a:r>
          <a:endParaRPr lang="en-ZA" dirty="0"/>
        </a:p>
      </dgm:t>
    </dgm:pt>
    <dgm:pt modelId="{CB4B177D-E9B2-46AF-86AA-C19C983E48F8}" type="parTrans" cxnId="{45FB5E5B-3E4C-4EE7-BD62-2472C0E8E7DE}">
      <dgm:prSet/>
      <dgm:spPr/>
      <dgm:t>
        <a:bodyPr/>
        <a:lstStyle/>
        <a:p>
          <a:endParaRPr lang="en-ZA"/>
        </a:p>
      </dgm:t>
    </dgm:pt>
    <dgm:pt modelId="{58C7EC4E-6865-4D3E-8754-41DB48DDAB83}" type="sibTrans" cxnId="{45FB5E5B-3E4C-4EE7-BD62-2472C0E8E7DE}">
      <dgm:prSet/>
      <dgm:spPr/>
      <dgm:t>
        <a:bodyPr/>
        <a:lstStyle/>
        <a:p>
          <a:endParaRPr lang="en-ZA"/>
        </a:p>
      </dgm:t>
    </dgm:pt>
    <dgm:pt modelId="{82487EE1-7A35-4BE0-A757-19820B8CAEEC}">
      <dgm:prSet phldrT="[Text]"/>
      <dgm:spPr/>
      <dgm:t>
        <a:bodyPr/>
        <a:lstStyle/>
        <a:p>
          <a:r>
            <a:rPr lang="en-US" dirty="0" smtClean="0"/>
            <a:t>3</a:t>
          </a:r>
          <a:endParaRPr lang="en-ZA" dirty="0"/>
        </a:p>
      </dgm:t>
    </dgm:pt>
    <dgm:pt modelId="{066F7C44-530C-4F27-A6D2-00EAD642F368}" type="parTrans" cxnId="{2B7F8D6B-BBA1-43C5-974E-B6DB51EE933E}">
      <dgm:prSet/>
      <dgm:spPr/>
      <dgm:t>
        <a:bodyPr/>
        <a:lstStyle/>
        <a:p>
          <a:endParaRPr lang="en-ZA"/>
        </a:p>
      </dgm:t>
    </dgm:pt>
    <dgm:pt modelId="{4C4D030A-F3B7-40EE-B07B-12866F1DE5C9}" type="sibTrans" cxnId="{2B7F8D6B-BBA1-43C5-974E-B6DB51EE933E}">
      <dgm:prSet/>
      <dgm:spPr/>
      <dgm:t>
        <a:bodyPr/>
        <a:lstStyle/>
        <a:p>
          <a:endParaRPr lang="en-ZA"/>
        </a:p>
      </dgm:t>
    </dgm:pt>
    <dgm:pt modelId="{F985D138-A916-4ED7-BD53-F5E1F8616691}">
      <dgm:prSet phldrT="[Text]"/>
      <dgm:spPr/>
      <dgm:t>
        <a:bodyPr/>
        <a:lstStyle/>
        <a:p>
          <a:r>
            <a:rPr lang="en-US" dirty="0" smtClean="0"/>
            <a:t>Download</a:t>
          </a:r>
          <a:r>
            <a:rPr lang="en-US" baseline="0" dirty="0" smtClean="0"/>
            <a:t> entertainment: music, movies, </a:t>
          </a:r>
          <a:r>
            <a:rPr lang="en-US" baseline="0" dirty="0" err="1" smtClean="0"/>
            <a:t>etc</a:t>
          </a:r>
          <a:endParaRPr lang="en-ZA" dirty="0"/>
        </a:p>
      </dgm:t>
    </dgm:pt>
    <dgm:pt modelId="{675B20F3-BBC3-4589-96AF-89D8ACFE7128}" type="parTrans" cxnId="{3FE47378-1ABD-48AD-B6CB-01FE40443F44}">
      <dgm:prSet/>
      <dgm:spPr/>
      <dgm:t>
        <a:bodyPr/>
        <a:lstStyle/>
        <a:p>
          <a:endParaRPr lang="en-ZA"/>
        </a:p>
      </dgm:t>
    </dgm:pt>
    <dgm:pt modelId="{80273637-EA70-4D4A-BBDE-C29EC15BED9C}" type="sibTrans" cxnId="{3FE47378-1ABD-48AD-B6CB-01FE40443F44}">
      <dgm:prSet/>
      <dgm:spPr/>
      <dgm:t>
        <a:bodyPr/>
        <a:lstStyle/>
        <a:p>
          <a:endParaRPr lang="en-ZA"/>
        </a:p>
      </dgm:t>
    </dgm:pt>
    <dgm:pt modelId="{A9D40DD8-420B-4B1E-AB4F-9179B7EF0B5C}">
      <dgm:prSet/>
      <dgm:spPr/>
      <dgm:t>
        <a:bodyPr/>
        <a:lstStyle/>
        <a:p>
          <a:r>
            <a:rPr lang="en-ZA" dirty="0" smtClean="0"/>
            <a:t>Blogging (including withier authoring or following): Facebook, Twitter, Blogs</a:t>
          </a:r>
          <a:endParaRPr lang="en-ZA" dirty="0"/>
        </a:p>
      </dgm:t>
    </dgm:pt>
    <dgm:pt modelId="{D1EAB88E-56F9-47C2-8488-831B7BF2B042}" type="parTrans" cxnId="{84CDF78D-9661-431B-8F3D-760BBD78E4BF}">
      <dgm:prSet/>
      <dgm:spPr/>
      <dgm:t>
        <a:bodyPr/>
        <a:lstStyle/>
        <a:p>
          <a:endParaRPr lang="en-ZA"/>
        </a:p>
      </dgm:t>
    </dgm:pt>
    <dgm:pt modelId="{4BB03FBB-250B-4566-B162-842C0077A0A7}" type="sibTrans" cxnId="{84CDF78D-9661-431B-8F3D-760BBD78E4BF}">
      <dgm:prSet/>
      <dgm:spPr/>
      <dgm:t>
        <a:bodyPr/>
        <a:lstStyle/>
        <a:p>
          <a:endParaRPr lang="en-ZA"/>
        </a:p>
      </dgm:t>
    </dgm:pt>
    <dgm:pt modelId="{01BE65C0-7FE8-4FA5-99B8-57494704A988}">
      <dgm:prSet/>
      <dgm:spPr/>
      <dgm:t>
        <a:bodyPr/>
        <a:lstStyle/>
        <a:p>
          <a:r>
            <a:rPr lang="en-US" dirty="0" smtClean="0"/>
            <a:t>4</a:t>
          </a:r>
          <a:endParaRPr lang="en-ZA" dirty="0"/>
        </a:p>
      </dgm:t>
    </dgm:pt>
    <dgm:pt modelId="{AAF18CB3-2E2C-40FC-9CA7-DB5AFBF1A630}" type="parTrans" cxnId="{931B017D-583C-436D-AA86-F31610FFB4F9}">
      <dgm:prSet/>
      <dgm:spPr/>
      <dgm:t>
        <a:bodyPr/>
        <a:lstStyle/>
        <a:p>
          <a:endParaRPr lang="en-ZA"/>
        </a:p>
      </dgm:t>
    </dgm:pt>
    <dgm:pt modelId="{07E1ED23-2E13-4A88-A800-BB616356A491}" type="sibTrans" cxnId="{931B017D-583C-436D-AA86-F31610FFB4F9}">
      <dgm:prSet/>
      <dgm:spPr/>
      <dgm:t>
        <a:bodyPr/>
        <a:lstStyle/>
        <a:p>
          <a:endParaRPr lang="en-ZA"/>
        </a:p>
      </dgm:t>
    </dgm:pt>
    <dgm:pt modelId="{872289EB-3B8C-4E03-AA99-9701543DAD80}">
      <dgm:prSet/>
      <dgm:spPr/>
      <dgm:t>
        <a:bodyPr/>
        <a:lstStyle/>
        <a:p>
          <a:r>
            <a:rPr lang="en-US" dirty="0" smtClean="0"/>
            <a:t>Playing with online games</a:t>
          </a:r>
          <a:endParaRPr lang="en-ZA" dirty="0"/>
        </a:p>
      </dgm:t>
    </dgm:pt>
    <dgm:pt modelId="{84AF388A-4DB9-4F94-A381-4B68268D7A82}" type="parTrans" cxnId="{8F5087F9-1320-46E7-BAC1-0E46DE880CA0}">
      <dgm:prSet/>
      <dgm:spPr/>
      <dgm:t>
        <a:bodyPr/>
        <a:lstStyle/>
        <a:p>
          <a:endParaRPr lang="en-ZA"/>
        </a:p>
      </dgm:t>
    </dgm:pt>
    <dgm:pt modelId="{635AB8FF-C4E5-492B-A128-5EEBCA0026C6}" type="sibTrans" cxnId="{8F5087F9-1320-46E7-BAC1-0E46DE880CA0}">
      <dgm:prSet/>
      <dgm:spPr/>
      <dgm:t>
        <a:bodyPr/>
        <a:lstStyle/>
        <a:p>
          <a:endParaRPr lang="en-ZA"/>
        </a:p>
      </dgm:t>
    </dgm:pt>
    <dgm:pt modelId="{44EA133D-9C76-4F84-8E7A-05C9D642ACCF}" type="pres">
      <dgm:prSet presAssocID="{2023B44E-CDC8-4C8F-82E1-CF430A69C4D0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ZA"/>
        </a:p>
      </dgm:t>
    </dgm:pt>
    <dgm:pt modelId="{93CA0BE5-9C6C-4B5C-9FC9-174A072C0014}" type="pres">
      <dgm:prSet presAssocID="{D3F5E5AF-7018-4507-8B31-D02710F988E5}" presName="horFlow" presStyleCnt="0"/>
      <dgm:spPr/>
    </dgm:pt>
    <dgm:pt modelId="{9DEEA3E7-95B6-423C-8CA2-A77036E09878}" type="pres">
      <dgm:prSet presAssocID="{D3F5E5AF-7018-4507-8B31-D02710F988E5}" presName="bigChev" presStyleLbl="node1" presStyleIdx="0" presStyleCnt="4" custScaleX="122203" custScaleY="154619"/>
      <dgm:spPr/>
      <dgm:t>
        <a:bodyPr/>
        <a:lstStyle/>
        <a:p>
          <a:endParaRPr lang="en-ZA"/>
        </a:p>
      </dgm:t>
    </dgm:pt>
    <dgm:pt modelId="{ECDFF7E3-48A5-4E3D-AF40-30247804C645}" type="pres">
      <dgm:prSet presAssocID="{D1EAB88E-56F9-47C2-8488-831B7BF2B042}" presName="parTrans" presStyleCnt="0"/>
      <dgm:spPr/>
    </dgm:pt>
    <dgm:pt modelId="{1B7571B6-F64F-48ED-89CA-C323CDC5C823}" type="pres">
      <dgm:prSet presAssocID="{A9D40DD8-420B-4B1E-AB4F-9179B7EF0B5C}" presName="node" presStyleLbl="alignAccFollowNode1" presStyleIdx="0" presStyleCnt="4" custScaleX="429220" custScaleY="134614" custLinFactNeighborX="-48912" custLinFactNeighborY="-5085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78B5C7C5-71BA-46AA-873C-03B54E8EB822}" type="pres">
      <dgm:prSet presAssocID="{D3F5E5AF-7018-4507-8B31-D02710F988E5}" presName="vSp" presStyleCnt="0"/>
      <dgm:spPr/>
    </dgm:pt>
    <dgm:pt modelId="{0C17E13F-018A-4046-82A2-7113FC2C0EFF}" type="pres">
      <dgm:prSet presAssocID="{C9994730-8DB3-4EA9-A084-E0A449C7C3C8}" presName="horFlow" presStyleCnt="0"/>
      <dgm:spPr/>
    </dgm:pt>
    <dgm:pt modelId="{50654504-8239-4D98-8A59-0D89E9CBA935}" type="pres">
      <dgm:prSet presAssocID="{C9994730-8DB3-4EA9-A084-E0A449C7C3C8}" presName="bigChev" presStyleLbl="node1" presStyleIdx="1" presStyleCnt="4" custScaleX="62662"/>
      <dgm:spPr/>
      <dgm:t>
        <a:bodyPr/>
        <a:lstStyle/>
        <a:p>
          <a:endParaRPr lang="en-ZA"/>
        </a:p>
      </dgm:t>
    </dgm:pt>
    <dgm:pt modelId="{FAD97796-9272-4F33-A9F8-DDBD9B3AEC3C}" type="pres">
      <dgm:prSet presAssocID="{CB4B177D-E9B2-46AF-86AA-C19C983E48F8}" presName="parTrans" presStyleCnt="0"/>
      <dgm:spPr/>
    </dgm:pt>
    <dgm:pt modelId="{47BC28DF-EB82-4609-9351-04A83A422BBD}" type="pres">
      <dgm:prSet presAssocID="{5C84D1DB-1F86-49DA-9B54-74BB47777359}" presName="node" presStyleLbl="alignAccFollowNode1" presStyleIdx="1" presStyleCnt="4" custScaleX="426784" custLinFactNeighborX="-37626" custLinFactNeighborY="538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9F9036F6-BF4A-48E3-BFF5-A37CA7CCCEF0}" type="pres">
      <dgm:prSet presAssocID="{C9994730-8DB3-4EA9-A084-E0A449C7C3C8}" presName="vSp" presStyleCnt="0"/>
      <dgm:spPr/>
    </dgm:pt>
    <dgm:pt modelId="{4349389E-81B6-4EB4-81A8-A335A5411D10}" type="pres">
      <dgm:prSet presAssocID="{82487EE1-7A35-4BE0-A757-19820B8CAEEC}" presName="horFlow" presStyleCnt="0"/>
      <dgm:spPr/>
    </dgm:pt>
    <dgm:pt modelId="{76A09940-918B-4D1A-8BC8-640A9AF7DD0E}" type="pres">
      <dgm:prSet presAssocID="{82487EE1-7A35-4BE0-A757-19820B8CAEEC}" presName="bigChev" presStyleLbl="node1" presStyleIdx="2" presStyleCnt="4" custScaleX="98817" custScaleY="136306"/>
      <dgm:spPr/>
      <dgm:t>
        <a:bodyPr/>
        <a:lstStyle/>
        <a:p>
          <a:endParaRPr lang="en-ZA"/>
        </a:p>
      </dgm:t>
    </dgm:pt>
    <dgm:pt modelId="{F30A009F-CECB-4B20-9152-01F5DDEE015A}" type="pres">
      <dgm:prSet presAssocID="{675B20F3-BBC3-4589-96AF-89D8ACFE7128}" presName="parTrans" presStyleCnt="0"/>
      <dgm:spPr/>
    </dgm:pt>
    <dgm:pt modelId="{5C1FDDDE-F3DF-47C4-AA4D-8ABD4BF96F75}" type="pres">
      <dgm:prSet presAssocID="{F985D138-A916-4ED7-BD53-F5E1F8616691}" presName="node" presStyleLbl="alignAccFollowNode1" presStyleIdx="2" presStyleCnt="4" custScaleX="440448" custScaleY="174339" custLinFactX="-256" custLinFactNeighborX="-100000" custLinFactNeighborY="4937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84B8065D-7E01-47D9-A2D4-ADDAD3AA3FC9}" type="pres">
      <dgm:prSet presAssocID="{80273637-EA70-4D4A-BBDE-C29EC15BED9C}" presName="sibTrans" presStyleCnt="0"/>
      <dgm:spPr/>
    </dgm:pt>
    <dgm:pt modelId="{B0BA102D-0814-411A-A95C-F92C0579ED5E}" type="pres">
      <dgm:prSet presAssocID="{872289EB-3B8C-4E03-AA99-9701543DAD80}" presName="node" presStyleLbl="alignAccFollowNode1" presStyleIdx="3" presStyleCnt="4" custScaleX="236740" custScaleY="129292" custLinFactX="-375918" custLinFactY="100000" custLinFactNeighborX="-400000" custLinFactNeighborY="109902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EC81FDC1-4370-4620-AD17-EBE591F8A36C}" type="pres">
      <dgm:prSet presAssocID="{82487EE1-7A35-4BE0-A757-19820B8CAEEC}" presName="vSp" presStyleCnt="0"/>
      <dgm:spPr/>
    </dgm:pt>
    <dgm:pt modelId="{C9944E1E-C7D4-4C38-872F-2DA144A323E9}" type="pres">
      <dgm:prSet presAssocID="{01BE65C0-7FE8-4FA5-99B8-57494704A988}" presName="horFlow" presStyleCnt="0"/>
      <dgm:spPr/>
    </dgm:pt>
    <dgm:pt modelId="{1A59FCB6-4F76-4052-B1EC-31F54E3934E6}" type="pres">
      <dgm:prSet presAssocID="{01BE65C0-7FE8-4FA5-99B8-57494704A988}" presName="bigChev" presStyleLbl="node1" presStyleIdx="3" presStyleCnt="4" custLinFactNeighborX="399" custLinFactNeighborY="34211"/>
      <dgm:spPr/>
      <dgm:t>
        <a:bodyPr/>
        <a:lstStyle/>
        <a:p>
          <a:endParaRPr lang="en-ZA"/>
        </a:p>
      </dgm:t>
    </dgm:pt>
  </dgm:ptLst>
  <dgm:cxnLst>
    <dgm:cxn modelId="{B1CCF20F-875A-4F01-BCD6-709C6C5F68B4}" srcId="{2023B44E-CDC8-4C8F-82E1-CF430A69C4D0}" destId="{C9994730-8DB3-4EA9-A084-E0A449C7C3C8}" srcOrd="1" destOrd="0" parTransId="{A6438617-1B6C-473D-9374-D96801B53E1A}" sibTransId="{E9048E52-F990-4CF2-BF6A-B7F2765ED23F}"/>
    <dgm:cxn modelId="{8934B612-C079-4E5A-9ED0-2613EEB0C32F}" srcId="{2023B44E-CDC8-4C8F-82E1-CF430A69C4D0}" destId="{D3F5E5AF-7018-4507-8B31-D02710F988E5}" srcOrd="0" destOrd="0" parTransId="{78335FDD-CD01-4D5A-AFBA-DE3961559FC3}" sibTransId="{FCB1B46A-7732-44F8-A3D5-3B416A250ECF}"/>
    <dgm:cxn modelId="{84CDF78D-9661-431B-8F3D-760BBD78E4BF}" srcId="{D3F5E5AF-7018-4507-8B31-D02710F988E5}" destId="{A9D40DD8-420B-4B1E-AB4F-9179B7EF0B5C}" srcOrd="0" destOrd="0" parTransId="{D1EAB88E-56F9-47C2-8488-831B7BF2B042}" sibTransId="{4BB03FBB-250B-4566-B162-842C0077A0A7}"/>
    <dgm:cxn modelId="{E30EB39F-F561-4999-8E98-59F38FF5AAEE}" type="presOf" srcId="{01BE65C0-7FE8-4FA5-99B8-57494704A988}" destId="{1A59FCB6-4F76-4052-B1EC-31F54E3934E6}" srcOrd="0" destOrd="0" presId="urn:microsoft.com/office/officeart/2005/8/layout/lProcess3"/>
    <dgm:cxn modelId="{45FB5E5B-3E4C-4EE7-BD62-2472C0E8E7DE}" srcId="{C9994730-8DB3-4EA9-A084-E0A449C7C3C8}" destId="{5C84D1DB-1F86-49DA-9B54-74BB47777359}" srcOrd="0" destOrd="0" parTransId="{CB4B177D-E9B2-46AF-86AA-C19C983E48F8}" sibTransId="{58C7EC4E-6865-4D3E-8754-41DB48DDAB83}"/>
    <dgm:cxn modelId="{6EC86BE5-9C6B-4C9B-88C9-981D7673C981}" type="presOf" srcId="{872289EB-3B8C-4E03-AA99-9701543DAD80}" destId="{B0BA102D-0814-411A-A95C-F92C0579ED5E}" srcOrd="0" destOrd="0" presId="urn:microsoft.com/office/officeart/2005/8/layout/lProcess3"/>
    <dgm:cxn modelId="{2C44EA39-D481-4340-A5A2-8545F908E43F}" type="presOf" srcId="{D3F5E5AF-7018-4507-8B31-D02710F988E5}" destId="{9DEEA3E7-95B6-423C-8CA2-A77036E09878}" srcOrd="0" destOrd="0" presId="urn:microsoft.com/office/officeart/2005/8/layout/lProcess3"/>
    <dgm:cxn modelId="{931B017D-583C-436D-AA86-F31610FFB4F9}" srcId="{2023B44E-CDC8-4C8F-82E1-CF430A69C4D0}" destId="{01BE65C0-7FE8-4FA5-99B8-57494704A988}" srcOrd="3" destOrd="0" parTransId="{AAF18CB3-2E2C-40FC-9CA7-DB5AFBF1A630}" sibTransId="{07E1ED23-2E13-4A88-A800-BB616356A491}"/>
    <dgm:cxn modelId="{2B7F8D6B-BBA1-43C5-974E-B6DB51EE933E}" srcId="{2023B44E-CDC8-4C8F-82E1-CF430A69C4D0}" destId="{82487EE1-7A35-4BE0-A757-19820B8CAEEC}" srcOrd="2" destOrd="0" parTransId="{066F7C44-530C-4F27-A6D2-00EAD642F368}" sibTransId="{4C4D030A-F3B7-40EE-B07B-12866F1DE5C9}"/>
    <dgm:cxn modelId="{03F78918-7CCE-45E2-848C-48375C7F58FF}" type="presOf" srcId="{5C84D1DB-1F86-49DA-9B54-74BB47777359}" destId="{47BC28DF-EB82-4609-9351-04A83A422BBD}" srcOrd="0" destOrd="0" presId="urn:microsoft.com/office/officeart/2005/8/layout/lProcess3"/>
    <dgm:cxn modelId="{8817B135-3C4A-4FF3-8463-2554C095CE45}" type="presOf" srcId="{F985D138-A916-4ED7-BD53-F5E1F8616691}" destId="{5C1FDDDE-F3DF-47C4-AA4D-8ABD4BF96F75}" srcOrd="0" destOrd="0" presId="urn:microsoft.com/office/officeart/2005/8/layout/lProcess3"/>
    <dgm:cxn modelId="{D7BE17C1-BB34-4FDD-A7F1-A947CCF33402}" type="presOf" srcId="{C9994730-8DB3-4EA9-A084-E0A449C7C3C8}" destId="{50654504-8239-4D98-8A59-0D89E9CBA935}" srcOrd="0" destOrd="0" presId="urn:microsoft.com/office/officeart/2005/8/layout/lProcess3"/>
    <dgm:cxn modelId="{3FE47378-1ABD-48AD-B6CB-01FE40443F44}" srcId="{82487EE1-7A35-4BE0-A757-19820B8CAEEC}" destId="{F985D138-A916-4ED7-BD53-F5E1F8616691}" srcOrd="0" destOrd="0" parTransId="{675B20F3-BBC3-4589-96AF-89D8ACFE7128}" sibTransId="{80273637-EA70-4D4A-BBDE-C29EC15BED9C}"/>
    <dgm:cxn modelId="{ACAE67A6-D606-4183-A6B7-7C120C78D2DD}" type="presOf" srcId="{82487EE1-7A35-4BE0-A757-19820B8CAEEC}" destId="{76A09940-918B-4D1A-8BC8-640A9AF7DD0E}" srcOrd="0" destOrd="0" presId="urn:microsoft.com/office/officeart/2005/8/layout/lProcess3"/>
    <dgm:cxn modelId="{BFDE7F21-9C99-4437-9BD1-728935AA4F1C}" type="presOf" srcId="{A9D40DD8-420B-4B1E-AB4F-9179B7EF0B5C}" destId="{1B7571B6-F64F-48ED-89CA-C323CDC5C823}" srcOrd="0" destOrd="0" presId="urn:microsoft.com/office/officeart/2005/8/layout/lProcess3"/>
    <dgm:cxn modelId="{2506E408-5B3E-4B79-88CE-36C5D2ED947E}" type="presOf" srcId="{2023B44E-CDC8-4C8F-82E1-CF430A69C4D0}" destId="{44EA133D-9C76-4F84-8E7A-05C9D642ACCF}" srcOrd="0" destOrd="0" presId="urn:microsoft.com/office/officeart/2005/8/layout/lProcess3"/>
    <dgm:cxn modelId="{8F5087F9-1320-46E7-BAC1-0E46DE880CA0}" srcId="{82487EE1-7A35-4BE0-A757-19820B8CAEEC}" destId="{872289EB-3B8C-4E03-AA99-9701543DAD80}" srcOrd="1" destOrd="0" parTransId="{84AF388A-4DB9-4F94-A381-4B68268D7A82}" sibTransId="{635AB8FF-C4E5-492B-A128-5EEBCA0026C6}"/>
    <dgm:cxn modelId="{12BD2C46-19F0-4013-9BBA-227082B99012}" type="presParOf" srcId="{44EA133D-9C76-4F84-8E7A-05C9D642ACCF}" destId="{93CA0BE5-9C6C-4B5C-9FC9-174A072C0014}" srcOrd="0" destOrd="0" presId="urn:microsoft.com/office/officeart/2005/8/layout/lProcess3"/>
    <dgm:cxn modelId="{F9BFB8FB-67F8-4D16-BE7A-9E79068B3416}" type="presParOf" srcId="{93CA0BE5-9C6C-4B5C-9FC9-174A072C0014}" destId="{9DEEA3E7-95B6-423C-8CA2-A77036E09878}" srcOrd="0" destOrd="0" presId="urn:microsoft.com/office/officeart/2005/8/layout/lProcess3"/>
    <dgm:cxn modelId="{DB1A3462-3F45-400F-9AFA-0A262A7CBBA2}" type="presParOf" srcId="{93CA0BE5-9C6C-4B5C-9FC9-174A072C0014}" destId="{ECDFF7E3-48A5-4E3D-AF40-30247804C645}" srcOrd="1" destOrd="0" presId="urn:microsoft.com/office/officeart/2005/8/layout/lProcess3"/>
    <dgm:cxn modelId="{66259245-7E49-4857-8955-6FB7D1E90954}" type="presParOf" srcId="{93CA0BE5-9C6C-4B5C-9FC9-174A072C0014}" destId="{1B7571B6-F64F-48ED-89CA-C323CDC5C823}" srcOrd="2" destOrd="0" presId="urn:microsoft.com/office/officeart/2005/8/layout/lProcess3"/>
    <dgm:cxn modelId="{274FB939-6B98-428A-8DD5-BC672E14041A}" type="presParOf" srcId="{44EA133D-9C76-4F84-8E7A-05C9D642ACCF}" destId="{78B5C7C5-71BA-46AA-873C-03B54E8EB822}" srcOrd="1" destOrd="0" presId="urn:microsoft.com/office/officeart/2005/8/layout/lProcess3"/>
    <dgm:cxn modelId="{DA733B49-AC81-4DE8-884C-C31B889244D4}" type="presParOf" srcId="{44EA133D-9C76-4F84-8E7A-05C9D642ACCF}" destId="{0C17E13F-018A-4046-82A2-7113FC2C0EFF}" srcOrd="2" destOrd="0" presId="urn:microsoft.com/office/officeart/2005/8/layout/lProcess3"/>
    <dgm:cxn modelId="{E1AA3163-8E2B-4CC3-AED0-24692CE2CC0E}" type="presParOf" srcId="{0C17E13F-018A-4046-82A2-7113FC2C0EFF}" destId="{50654504-8239-4D98-8A59-0D89E9CBA935}" srcOrd="0" destOrd="0" presId="urn:microsoft.com/office/officeart/2005/8/layout/lProcess3"/>
    <dgm:cxn modelId="{507DBB49-5C95-45AC-AB5A-A9A50922BA8E}" type="presParOf" srcId="{0C17E13F-018A-4046-82A2-7113FC2C0EFF}" destId="{FAD97796-9272-4F33-A9F8-DDBD9B3AEC3C}" srcOrd="1" destOrd="0" presId="urn:microsoft.com/office/officeart/2005/8/layout/lProcess3"/>
    <dgm:cxn modelId="{56DD4EC7-A517-4D43-8165-30D94FD6C593}" type="presParOf" srcId="{0C17E13F-018A-4046-82A2-7113FC2C0EFF}" destId="{47BC28DF-EB82-4609-9351-04A83A422BBD}" srcOrd="2" destOrd="0" presId="urn:microsoft.com/office/officeart/2005/8/layout/lProcess3"/>
    <dgm:cxn modelId="{7F5C1B42-2CC7-44AE-AFC5-ECE9CEBE0AEC}" type="presParOf" srcId="{44EA133D-9C76-4F84-8E7A-05C9D642ACCF}" destId="{9F9036F6-BF4A-48E3-BFF5-A37CA7CCCEF0}" srcOrd="3" destOrd="0" presId="urn:microsoft.com/office/officeart/2005/8/layout/lProcess3"/>
    <dgm:cxn modelId="{16182F66-7BA0-45B1-9AC5-072C14BB1E35}" type="presParOf" srcId="{44EA133D-9C76-4F84-8E7A-05C9D642ACCF}" destId="{4349389E-81B6-4EB4-81A8-A335A5411D10}" srcOrd="4" destOrd="0" presId="urn:microsoft.com/office/officeart/2005/8/layout/lProcess3"/>
    <dgm:cxn modelId="{1BE93737-CB46-4E23-B8D4-3E59D37F6FB5}" type="presParOf" srcId="{4349389E-81B6-4EB4-81A8-A335A5411D10}" destId="{76A09940-918B-4D1A-8BC8-640A9AF7DD0E}" srcOrd="0" destOrd="0" presId="urn:microsoft.com/office/officeart/2005/8/layout/lProcess3"/>
    <dgm:cxn modelId="{1561F7FD-E8F7-405C-8FC6-FDD786886AD9}" type="presParOf" srcId="{4349389E-81B6-4EB4-81A8-A335A5411D10}" destId="{F30A009F-CECB-4B20-9152-01F5DDEE015A}" srcOrd="1" destOrd="0" presId="urn:microsoft.com/office/officeart/2005/8/layout/lProcess3"/>
    <dgm:cxn modelId="{F6730533-E4A5-4A73-BCD4-14C4276E467E}" type="presParOf" srcId="{4349389E-81B6-4EB4-81A8-A335A5411D10}" destId="{5C1FDDDE-F3DF-47C4-AA4D-8ABD4BF96F75}" srcOrd="2" destOrd="0" presId="urn:microsoft.com/office/officeart/2005/8/layout/lProcess3"/>
    <dgm:cxn modelId="{F852EA6E-81D5-41DF-922E-B64DF03316AE}" type="presParOf" srcId="{4349389E-81B6-4EB4-81A8-A335A5411D10}" destId="{84B8065D-7E01-47D9-A2D4-ADDAD3AA3FC9}" srcOrd="3" destOrd="0" presId="urn:microsoft.com/office/officeart/2005/8/layout/lProcess3"/>
    <dgm:cxn modelId="{0EE16570-FEAA-4B9A-A7F7-7F5A3BF8E498}" type="presParOf" srcId="{4349389E-81B6-4EB4-81A8-A335A5411D10}" destId="{B0BA102D-0814-411A-A95C-F92C0579ED5E}" srcOrd="4" destOrd="0" presId="urn:microsoft.com/office/officeart/2005/8/layout/lProcess3"/>
    <dgm:cxn modelId="{4704BBEE-714C-4F61-8E77-4EBFE9532CB4}" type="presParOf" srcId="{44EA133D-9C76-4F84-8E7A-05C9D642ACCF}" destId="{EC81FDC1-4370-4620-AD17-EBE591F8A36C}" srcOrd="5" destOrd="0" presId="urn:microsoft.com/office/officeart/2005/8/layout/lProcess3"/>
    <dgm:cxn modelId="{166AF61C-DA17-4566-AFB7-D1C8D3AA12B6}" type="presParOf" srcId="{44EA133D-9C76-4F84-8E7A-05C9D642ACCF}" destId="{C9944E1E-C7D4-4C38-872F-2DA144A323E9}" srcOrd="6" destOrd="0" presId="urn:microsoft.com/office/officeart/2005/8/layout/lProcess3"/>
    <dgm:cxn modelId="{8FAF884D-1E78-4C9D-9E41-6010D4C73F5B}" type="presParOf" srcId="{C9944E1E-C7D4-4C38-872F-2DA144A323E9}" destId="{1A59FCB6-4F76-4052-B1EC-31F54E3934E6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23B44E-CDC8-4C8F-82E1-CF430A69C4D0}" type="doc">
      <dgm:prSet loTypeId="urn:microsoft.com/office/officeart/2005/8/layout/lProcess3" loCatId="process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ZA"/>
        </a:p>
      </dgm:t>
    </dgm:pt>
    <dgm:pt modelId="{D3F5E5AF-7018-4507-8B31-D02710F988E5}">
      <dgm:prSet phldrT="[Text]"/>
      <dgm:spPr/>
      <dgm:t>
        <a:bodyPr/>
        <a:lstStyle/>
        <a:p>
          <a:r>
            <a:rPr lang="en-US" dirty="0" smtClean="0"/>
            <a:t>1</a:t>
          </a:r>
          <a:endParaRPr lang="en-ZA" dirty="0"/>
        </a:p>
      </dgm:t>
    </dgm:pt>
    <dgm:pt modelId="{78335FDD-CD01-4D5A-AFBA-DE3961559FC3}" type="parTrans" cxnId="{8934B612-C079-4E5A-9ED0-2613EEB0C32F}">
      <dgm:prSet/>
      <dgm:spPr/>
      <dgm:t>
        <a:bodyPr/>
        <a:lstStyle/>
        <a:p>
          <a:endParaRPr lang="en-ZA"/>
        </a:p>
      </dgm:t>
    </dgm:pt>
    <dgm:pt modelId="{FCB1B46A-7732-44F8-A3D5-3B416A250ECF}" type="sibTrans" cxnId="{8934B612-C079-4E5A-9ED0-2613EEB0C32F}">
      <dgm:prSet/>
      <dgm:spPr/>
      <dgm:t>
        <a:bodyPr/>
        <a:lstStyle/>
        <a:p>
          <a:endParaRPr lang="en-ZA"/>
        </a:p>
      </dgm:t>
    </dgm:pt>
    <dgm:pt modelId="{998D24A2-DB83-48FC-BC40-24429B745174}">
      <dgm:prSet phldrT="[Text]"/>
      <dgm:spPr/>
      <dgm:t>
        <a:bodyPr/>
        <a:lstStyle/>
        <a:p>
          <a:r>
            <a:rPr lang="en-US" dirty="0" smtClean="0"/>
            <a:t>Slow Internet</a:t>
          </a:r>
          <a:endParaRPr lang="en-ZA" dirty="0"/>
        </a:p>
      </dgm:t>
    </dgm:pt>
    <dgm:pt modelId="{C59D5E41-62EC-47F1-BEEB-C0C40566E71E}" type="parTrans" cxnId="{0B6C6FB9-5B16-4949-9683-B7AE2BD6F2DA}">
      <dgm:prSet/>
      <dgm:spPr/>
      <dgm:t>
        <a:bodyPr/>
        <a:lstStyle/>
        <a:p>
          <a:endParaRPr lang="en-ZA"/>
        </a:p>
      </dgm:t>
    </dgm:pt>
    <dgm:pt modelId="{328792F0-D6E8-44F7-8FAB-018B7772552A}" type="sibTrans" cxnId="{0B6C6FB9-5B16-4949-9683-B7AE2BD6F2DA}">
      <dgm:prSet/>
      <dgm:spPr/>
      <dgm:t>
        <a:bodyPr/>
        <a:lstStyle/>
        <a:p>
          <a:endParaRPr lang="en-ZA"/>
        </a:p>
      </dgm:t>
    </dgm:pt>
    <dgm:pt modelId="{C9994730-8DB3-4EA9-A084-E0A449C7C3C8}">
      <dgm:prSet phldrT="[Text]"/>
      <dgm:spPr/>
      <dgm:t>
        <a:bodyPr/>
        <a:lstStyle/>
        <a:p>
          <a:r>
            <a:rPr lang="en-US" dirty="0" smtClean="0"/>
            <a:t>2</a:t>
          </a:r>
          <a:endParaRPr lang="en-ZA" dirty="0"/>
        </a:p>
      </dgm:t>
    </dgm:pt>
    <dgm:pt modelId="{A6438617-1B6C-473D-9374-D96801B53E1A}" type="parTrans" cxnId="{B1CCF20F-875A-4F01-BCD6-709C6C5F68B4}">
      <dgm:prSet/>
      <dgm:spPr/>
      <dgm:t>
        <a:bodyPr/>
        <a:lstStyle/>
        <a:p>
          <a:endParaRPr lang="en-ZA"/>
        </a:p>
      </dgm:t>
    </dgm:pt>
    <dgm:pt modelId="{E9048E52-F990-4CF2-BF6A-B7F2765ED23F}" type="sibTrans" cxnId="{B1CCF20F-875A-4F01-BCD6-709C6C5F68B4}">
      <dgm:prSet/>
      <dgm:spPr/>
      <dgm:t>
        <a:bodyPr/>
        <a:lstStyle/>
        <a:p>
          <a:endParaRPr lang="en-ZA"/>
        </a:p>
      </dgm:t>
    </dgm:pt>
    <dgm:pt modelId="{5C84D1DB-1F86-49DA-9B54-74BB47777359}">
      <dgm:prSet phldrT="[Text]"/>
      <dgm:spPr/>
      <dgm:t>
        <a:bodyPr/>
        <a:lstStyle/>
        <a:p>
          <a:r>
            <a:rPr lang="en-US" dirty="0" smtClean="0"/>
            <a:t>Files refusing to upload when submitting assignments</a:t>
          </a:r>
          <a:endParaRPr lang="en-ZA" dirty="0"/>
        </a:p>
      </dgm:t>
    </dgm:pt>
    <dgm:pt modelId="{CB4B177D-E9B2-46AF-86AA-C19C983E48F8}" type="parTrans" cxnId="{45FB5E5B-3E4C-4EE7-BD62-2472C0E8E7DE}">
      <dgm:prSet/>
      <dgm:spPr/>
      <dgm:t>
        <a:bodyPr/>
        <a:lstStyle/>
        <a:p>
          <a:endParaRPr lang="en-ZA"/>
        </a:p>
      </dgm:t>
    </dgm:pt>
    <dgm:pt modelId="{58C7EC4E-6865-4D3E-8754-41DB48DDAB83}" type="sibTrans" cxnId="{45FB5E5B-3E4C-4EE7-BD62-2472C0E8E7DE}">
      <dgm:prSet/>
      <dgm:spPr/>
      <dgm:t>
        <a:bodyPr/>
        <a:lstStyle/>
        <a:p>
          <a:endParaRPr lang="en-ZA"/>
        </a:p>
      </dgm:t>
    </dgm:pt>
    <dgm:pt modelId="{82487EE1-7A35-4BE0-A757-19820B8CAEEC}">
      <dgm:prSet phldrT="[Text]"/>
      <dgm:spPr/>
      <dgm:t>
        <a:bodyPr/>
        <a:lstStyle/>
        <a:p>
          <a:r>
            <a:rPr lang="en-US" dirty="0" smtClean="0"/>
            <a:t>3</a:t>
          </a:r>
          <a:endParaRPr lang="en-ZA" dirty="0"/>
        </a:p>
      </dgm:t>
    </dgm:pt>
    <dgm:pt modelId="{066F7C44-530C-4F27-A6D2-00EAD642F368}" type="parTrans" cxnId="{2B7F8D6B-BBA1-43C5-974E-B6DB51EE933E}">
      <dgm:prSet/>
      <dgm:spPr/>
      <dgm:t>
        <a:bodyPr/>
        <a:lstStyle/>
        <a:p>
          <a:endParaRPr lang="en-ZA"/>
        </a:p>
      </dgm:t>
    </dgm:pt>
    <dgm:pt modelId="{4C4D030A-F3B7-40EE-B07B-12866F1DE5C9}" type="sibTrans" cxnId="{2B7F8D6B-BBA1-43C5-974E-B6DB51EE933E}">
      <dgm:prSet/>
      <dgm:spPr/>
      <dgm:t>
        <a:bodyPr/>
        <a:lstStyle/>
        <a:p>
          <a:endParaRPr lang="en-ZA"/>
        </a:p>
      </dgm:t>
    </dgm:pt>
    <dgm:pt modelId="{F985D138-A916-4ED7-BD53-F5E1F8616691}">
      <dgm:prSet phldrT="[Text]"/>
      <dgm:spPr/>
      <dgm:t>
        <a:bodyPr/>
        <a:lstStyle/>
        <a:p>
          <a:r>
            <a:rPr lang="en-US" dirty="0" smtClean="0"/>
            <a:t>Inability to access it on my smart phone</a:t>
          </a:r>
          <a:endParaRPr lang="en-ZA" dirty="0"/>
        </a:p>
      </dgm:t>
    </dgm:pt>
    <dgm:pt modelId="{675B20F3-BBC3-4589-96AF-89D8ACFE7128}" type="parTrans" cxnId="{3FE47378-1ABD-48AD-B6CB-01FE40443F44}">
      <dgm:prSet/>
      <dgm:spPr/>
      <dgm:t>
        <a:bodyPr/>
        <a:lstStyle/>
        <a:p>
          <a:endParaRPr lang="en-ZA"/>
        </a:p>
      </dgm:t>
    </dgm:pt>
    <dgm:pt modelId="{80273637-EA70-4D4A-BBDE-C29EC15BED9C}" type="sibTrans" cxnId="{3FE47378-1ABD-48AD-B6CB-01FE40443F44}">
      <dgm:prSet/>
      <dgm:spPr/>
      <dgm:t>
        <a:bodyPr/>
        <a:lstStyle/>
        <a:p>
          <a:endParaRPr lang="en-ZA"/>
        </a:p>
      </dgm:t>
    </dgm:pt>
    <dgm:pt modelId="{44EA133D-9C76-4F84-8E7A-05C9D642ACCF}" type="pres">
      <dgm:prSet presAssocID="{2023B44E-CDC8-4C8F-82E1-CF430A69C4D0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ZA"/>
        </a:p>
      </dgm:t>
    </dgm:pt>
    <dgm:pt modelId="{93CA0BE5-9C6C-4B5C-9FC9-174A072C0014}" type="pres">
      <dgm:prSet presAssocID="{D3F5E5AF-7018-4507-8B31-D02710F988E5}" presName="horFlow" presStyleCnt="0"/>
      <dgm:spPr/>
    </dgm:pt>
    <dgm:pt modelId="{9DEEA3E7-95B6-423C-8CA2-A77036E09878}" type="pres">
      <dgm:prSet presAssocID="{D3F5E5AF-7018-4507-8B31-D02710F988E5}" presName="bigChev" presStyleLbl="node1" presStyleIdx="0" presStyleCnt="3" custScaleX="56121"/>
      <dgm:spPr/>
      <dgm:t>
        <a:bodyPr/>
        <a:lstStyle/>
        <a:p>
          <a:endParaRPr lang="en-ZA"/>
        </a:p>
      </dgm:t>
    </dgm:pt>
    <dgm:pt modelId="{06426AEA-12E5-46CC-9A86-5F1A057D9FF7}" type="pres">
      <dgm:prSet presAssocID="{C59D5E41-62EC-47F1-BEEB-C0C40566E71E}" presName="parTrans" presStyleCnt="0"/>
      <dgm:spPr/>
    </dgm:pt>
    <dgm:pt modelId="{6B152F91-1C52-4334-9E9C-07DBD3BC99DB}" type="pres">
      <dgm:prSet presAssocID="{998D24A2-DB83-48FC-BC40-24429B745174}" presName="node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78B5C7C5-71BA-46AA-873C-03B54E8EB822}" type="pres">
      <dgm:prSet presAssocID="{D3F5E5AF-7018-4507-8B31-D02710F988E5}" presName="vSp" presStyleCnt="0"/>
      <dgm:spPr/>
    </dgm:pt>
    <dgm:pt modelId="{0C17E13F-018A-4046-82A2-7113FC2C0EFF}" type="pres">
      <dgm:prSet presAssocID="{C9994730-8DB3-4EA9-A084-E0A449C7C3C8}" presName="horFlow" presStyleCnt="0"/>
      <dgm:spPr/>
    </dgm:pt>
    <dgm:pt modelId="{50654504-8239-4D98-8A59-0D89E9CBA935}" type="pres">
      <dgm:prSet presAssocID="{C9994730-8DB3-4EA9-A084-E0A449C7C3C8}" presName="bigChev" presStyleLbl="node1" presStyleIdx="1" presStyleCnt="3" custScaleX="62662"/>
      <dgm:spPr/>
      <dgm:t>
        <a:bodyPr/>
        <a:lstStyle/>
        <a:p>
          <a:endParaRPr lang="en-ZA"/>
        </a:p>
      </dgm:t>
    </dgm:pt>
    <dgm:pt modelId="{FAD97796-9272-4F33-A9F8-DDBD9B3AEC3C}" type="pres">
      <dgm:prSet presAssocID="{CB4B177D-E9B2-46AF-86AA-C19C983E48F8}" presName="parTrans" presStyleCnt="0"/>
      <dgm:spPr/>
    </dgm:pt>
    <dgm:pt modelId="{47BC28DF-EB82-4609-9351-04A83A422BBD}" type="pres">
      <dgm:prSet presAssocID="{5C84D1DB-1F86-49DA-9B54-74BB47777359}" presName="node" presStyleLbl="alignAccFollowNode1" presStyleIdx="1" presStyleCnt="3" custScaleX="186108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9F9036F6-BF4A-48E3-BFF5-A37CA7CCCEF0}" type="pres">
      <dgm:prSet presAssocID="{C9994730-8DB3-4EA9-A084-E0A449C7C3C8}" presName="vSp" presStyleCnt="0"/>
      <dgm:spPr/>
    </dgm:pt>
    <dgm:pt modelId="{4349389E-81B6-4EB4-81A8-A335A5411D10}" type="pres">
      <dgm:prSet presAssocID="{82487EE1-7A35-4BE0-A757-19820B8CAEEC}" presName="horFlow" presStyleCnt="0"/>
      <dgm:spPr/>
    </dgm:pt>
    <dgm:pt modelId="{76A09940-918B-4D1A-8BC8-640A9AF7DD0E}" type="pres">
      <dgm:prSet presAssocID="{82487EE1-7A35-4BE0-A757-19820B8CAEEC}" presName="bigChev" presStyleLbl="node1" presStyleIdx="2" presStyleCnt="3" custScaleX="94896" custScaleY="87278"/>
      <dgm:spPr/>
      <dgm:t>
        <a:bodyPr/>
        <a:lstStyle/>
        <a:p>
          <a:endParaRPr lang="en-ZA"/>
        </a:p>
      </dgm:t>
    </dgm:pt>
    <dgm:pt modelId="{F30A009F-CECB-4B20-9152-01F5DDEE015A}" type="pres">
      <dgm:prSet presAssocID="{675B20F3-BBC3-4589-96AF-89D8ACFE7128}" presName="parTrans" presStyleCnt="0"/>
      <dgm:spPr/>
    </dgm:pt>
    <dgm:pt modelId="{5C1FDDDE-F3DF-47C4-AA4D-8ABD4BF96F75}" type="pres">
      <dgm:prSet presAssocID="{F985D138-A916-4ED7-BD53-F5E1F8616691}" presName="node" presStyleLbl="alignAccFollowNode1" presStyleIdx="2" presStyleCnt="3" custScaleX="217884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</dgm:ptLst>
  <dgm:cxnLst>
    <dgm:cxn modelId="{B1CCF20F-875A-4F01-BCD6-709C6C5F68B4}" srcId="{2023B44E-CDC8-4C8F-82E1-CF430A69C4D0}" destId="{C9994730-8DB3-4EA9-A084-E0A449C7C3C8}" srcOrd="1" destOrd="0" parTransId="{A6438617-1B6C-473D-9374-D96801B53E1A}" sibTransId="{E9048E52-F990-4CF2-BF6A-B7F2765ED23F}"/>
    <dgm:cxn modelId="{7D241AFC-0C88-462C-BFAC-A90D45ABB72D}" type="presOf" srcId="{F985D138-A916-4ED7-BD53-F5E1F8616691}" destId="{5C1FDDDE-F3DF-47C4-AA4D-8ABD4BF96F75}" srcOrd="0" destOrd="0" presId="urn:microsoft.com/office/officeart/2005/8/layout/lProcess3"/>
    <dgm:cxn modelId="{D0094DD5-F5D9-44D2-B996-E3935564F13A}" type="presOf" srcId="{D3F5E5AF-7018-4507-8B31-D02710F988E5}" destId="{9DEEA3E7-95B6-423C-8CA2-A77036E09878}" srcOrd="0" destOrd="0" presId="urn:microsoft.com/office/officeart/2005/8/layout/lProcess3"/>
    <dgm:cxn modelId="{8934B612-C079-4E5A-9ED0-2613EEB0C32F}" srcId="{2023B44E-CDC8-4C8F-82E1-CF430A69C4D0}" destId="{D3F5E5AF-7018-4507-8B31-D02710F988E5}" srcOrd="0" destOrd="0" parTransId="{78335FDD-CD01-4D5A-AFBA-DE3961559FC3}" sibTransId="{FCB1B46A-7732-44F8-A3D5-3B416A250ECF}"/>
    <dgm:cxn modelId="{1C6BD0E3-A7A7-443F-AD50-5839343C1CB8}" type="presOf" srcId="{998D24A2-DB83-48FC-BC40-24429B745174}" destId="{6B152F91-1C52-4334-9E9C-07DBD3BC99DB}" srcOrd="0" destOrd="0" presId="urn:microsoft.com/office/officeart/2005/8/layout/lProcess3"/>
    <dgm:cxn modelId="{45FB5E5B-3E4C-4EE7-BD62-2472C0E8E7DE}" srcId="{C9994730-8DB3-4EA9-A084-E0A449C7C3C8}" destId="{5C84D1DB-1F86-49DA-9B54-74BB47777359}" srcOrd="0" destOrd="0" parTransId="{CB4B177D-E9B2-46AF-86AA-C19C983E48F8}" sibTransId="{58C7EC4E-6865-4D3E-8754-41DB48DDAB83}"/>
    <dgm:cxn modelId="{0B6C6FB9-5B16-4949-9683-B7AE2BD6F2DA}" srcId="{D3F5E5AF-7018-4507-8B31-D02710F988E5}" destId="{998D24A2-DB83-48FC-BC40-24429B745174}" srcOrd="0" destOrd="0" parTransId="{C59D5E41-62EC-47F1-BEEB-C0C40566E71E}" sibTransId="{328792F0-D6E8-44F7-8FAB-018B7772552A}"/>
    <dgm:cxn modelId="{8BE6A1F6-E045-485C-8731-1B06691503C6}" type="presOf" srcId="{C9994730-8DB3-4EA9-A084-E0A449C7C3C8}" destId="{50654504-8239-4D98-8A59-0D89E9CBA935}" srcOrd="0" destOrd="0" presId="urn:microsoft.com/office/officeart/2005/8/layout/lProcess3"/>
    <dgm:cxn modelId="{2B7F8D6B-BBA1-43C5-974E-B6DB51EE933E}" srcId="{2023B44E-CDC8-4C8F-82E1-CF430A69C4D0}" destId="{82487EE1-7A35-4BE0-A757-19820B8CAEEC}" srcOrd="2" destOrd="0" parTransId="{066F7C44-530C-4F27-A6D2-00EAD642F368}" sibTransId="{4C4D030A-F3B7-40EE-B07B-12866F1DE5C9}"/>
    <dgm:cxn modelId="{3FE47378-1ABD-48AD-B6CB-01FE40443F44}" srcId="{82487EE1-7A35-4BE0-A757-19820B8CAEEC}" destId="{F985D138-A916-4ED7-BD53-F5E1F8616691}" srcOrd="0" destOrd="0" parTransId="{675B20F3-BBC3-4589-96AF-89D8ACFE7128}" sibTransId="{80273637-EA70-4D4A-BBDE-C29EC15BED9C}"/>
    <dgm:cxn modelId="{98D7A7AD-D5C5-4BA1-B474-2C49D7D7DA12}" type="presOf" srcId="{2023B44E-CDC8-4C8F-82E1-CF430A69C4D0}" destId="{44EA133D-9C76-4F84-8E7A-05C9D642ACCF}" srcOrd="0" destOrd="0" presId="urn:microsoft.com/office/officeart/2005/8/layout/lProcess3"/>
    <dgm:cxn modelId="{84D3ECA5-EF27-4765-BA95-DDF8FF372DD1}" type="presOf" srcId="{82487EE1-7A35-4BE0-A757-19820B8CAEEC}" destId="{76A09940-918B-4D1A-8BC8-640A9AF7DD0E}" srcOrd="0" destOrd="0" presId="urn:microsoft.com/office/officeart/2005/8/layout/lProcess3"/>
    <dgm:cxn modelId="{34BD2DE9-3C99-4ECF-9D70-3AAB28885836}" type="presOf" srcId="{5C84D1DB-1F86-49DA-9B54-74BB47777359}" destId="{47BC28DF-EB82-4609-9351-04A83A422BBD}" srcOrd="0" destOrd="0" presId="urn:microsoft.com/office/officeart/2005/8/layout/lProcess3"/>
    <dgm:cxn modelId="{70BE667F-3321-436F-8336-72C6CA78D9FC}" type="presParOf" srcId="{44EA133D-9C76-4F84-8E7A-05C9D642ACCF}" destId="{93CA0BE5-9C6C-4B5C-9FC9-174A072C0014}" srcOrd="0" destOrd="0" presId="urn:microsoft.com/office/officeart/2005/8/layout/lProcess3"/>
    <dgm:cxn modelId="{F89D284A-9074-4D8F-8AF0-6B94B533F987}" type="presParOf" srcId="{93CA0BE5-9C6C-4B5C-9FC9-174A072C0014}" destId="{9DEEA3E7-95B6-423C-8CA2-A77036E09878}" srcOrd="0" destOrd="0" presId="urn:microsoft.com/office/officeart/2005/8/layout/lProcess3"/>
    <dgm:cxn modelId="{454D96B7-1BDE-480F-930B-27EBB2E5616B}" type="presParOf" srcId="{93CA0BE5-9C6C-4B5C-9FC9-174A072C0014}" destId="{06426AEA-12E5-46CC-9A86-5F1A057D9FF7}" srcOrd="1" destOrd="0" presId="urn:microsoft.com/office/officeart/2005/8/layout/lProcess3"/>
    <dgm:cxn modelId="{E949EF99-FC34-415E-943B-E32BB646569A}" type="presParOf" srcId="{93CA0BE5-9C6C-4B5C-9FC9-174A072C0014}" destId="{6B152F91-1C52-4334-9E9C-07DBD3BC99DB}" srcOrd="2" destOrd="0" presId="urn:microsoft.com/office/officeart/2005/8/layout/lProcess3"/>
    <dgm:cxn modelId="{9CCD83B3-9867-4AC7-BFA9-2D7A3B64DA8C}" type="presParOf" srcId="{44EA133D-9C76-4F84-8E7A-05C9D642ACCF}" destId="{78B5C7C5-71BA-46AA-873C-03B54E8EB822}" srcOrd="1" destOrd="0" presId="urn:microsoft.com/office/officeart/2005/8/layout/lProcess3"/>
    <dgm:cxn modelId="{77B82569-DC2F-43DB-988E-8C8AC82B5728}" type="presParOf" srcId="{44EA133D-9C76-4F84-8E7A-05C9D642ACCF}" destId="{0C17E13F-018A-4046-82A2-7113FC2C0EFF}" srcOrd="2" destOrd="0" presId="urn:microsoft.com/office/officeart/2005/8/layout/lProcess3"/>
    <dgm:cxn modelId="{4DF14C0E-5ACA-403A-B2C8-2949431293B2}" type="presParOf" srcId="{0C17E13F-018A-4046-82A2-7113FC2C0EFF}" destId="{50654504-8239-4D98-8A59-0D89E9CBA935}" srcOrd="0" destOrd="0" presId="urn:microsoft.com/office/officeart/2005/8/layout/lProcess3"/>
    <dgm:cxn modelId="{3F705BF4-387F-4DBF-98CE-DAC5543C528F}" type="presParOf" srcId="{0C17E13F-018A-4046-82A2-7113FC2C0EFF}" destId="{FAD97796-9272-4F33-A9F8-DDBD9B3AEC3C}" srcOrd="1" destOrd="0" presId="urn:microsoft.com/office/officeart/2005/8/layout/lProcess3"/>
    <dgm:cxn modelId="{2666947B-9B2C-434F-B756-05431E1CE716}" type="presParOf" srcId="{0C17E13F-018A-4046-82A2-7113FC2C0EFF}" destId="{47BC28DF-EB82-4609-9351-04A83A422BBD}" srcOrd="2" destOrd="0" presId="urn:microsoft.com/office/officeart/2005/8/layout/lProcess3"/>
    <dgm:cxn modelId="{B1DCAD34-447B-424D-A868-1C9B556B7BED}" type="presParOf" srcId="{44EA133D-9C76-4F84-8E7A-05C9D642ACCF}" destId="{9F9036F6-BF4A-48E3-BFF5-A37CA7CCCEF0}" srcOrd="3" destOrd="0" presId="urn:microsoft.com/office/officeart/2005/8/layout/lProcess3"/>
    <dgm:cxn modelId="{E763E3E0-6743-47EA-92A8-B86D1D04E9BF}" type="presParOf" srcId="{44EA133D-9C76-4F84-8E7A-05C9D642ACCF}" destId="{4349389E-81B6-4EB4-81A8-A335A5411D10}" srcOrd="4" destOrd="0" presId="urn:microsoft.com/office/officeart/2005/8/layout/lProcess3"/>
    <dgm:cxn modelId="{6E8325CF-08D4-475E-80B8-24088E8AB6CB}" type="presParOf" srcId="{4349389E-81B6-4EB4-81A8-A335A5411D10}" destId="{76A09940-918B-4D1A-8BC8-640A9AF7DD0E}" srcOrd="0" destOrd="0" presId="urn:microsoft.com/office/officeart/2005/8/layout/lProcess3"/>
    <dgm:cxn modelId="{AC94F5DD-D44F-4C64-9B33-F1565045DD7A}" type="presParOf" srcId="{4349389E-81B6-4EB4-81A8-A335A5411D10}" destId="{F30A009F-CECB-4B20-9152-01F5DDEE015A}" srcOrd="1" destOrd="0" presId="urn:microsoft.com/office/officeart/2005/8/layout/lProcess3"/>
    <dgm:cxn modelId="{57EA7DA4-223D-439C-895D-69F4C61965EF}" type="presParOf" srcId="{4349389E-81B6-4EB4-81A8-A335A5411D10}" destId="{5C1FDDDE-F3DF-47C4-AA4D-8ABD4BF96F75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23B44E-CDC8-4C8F-82E1-CF430A69C4D0}" type="doc">
      <dgm:prSet loTypeId="urn:microsoft.com/office/officeart/2005/8/layout/lProcess3" loCatId="process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en-ZA"/>
        </a:p>
      </dgm:t>
    </dgm:pt>
    <dgm:pt modelId="{D3F5E5AF-7018-4507-8B31-D02710F988E5}">
      <dgm:prSet phldrT="[Text]"/>
      <dgm:spPr/>
      <dgm:t>
        <a:bodyPr/>
        <a:lstStyle/>
        <a:p>
          <a:r>
            <a:rPr lang="en-US" dirty="0" smtClean="0"/>
            <a:t>1</a:t>
          </a:r>
          <a:endParaRPr lang="en-ZA" dirty="0"/>
        </a:p>
      </dgm:t>
    </dgm:pt>
    <dgm:pt modelId="{78335FDD-CD01-4D5A-AFBA-DE3961559FC3}" type="parTrans" cxnId="{8934B612-C079-4E5A-9ED0-2613EEB0C32F}">
      <dgm:prSet/>
      <dgm:spPr/>
      <dgm:t>
        <a:bodyPr/>
        <a:lstStyle/>
        <a:p>
          <a:endParaRPr lang="en-ZA"/>
        </a:p>
      </dgm:t>
    </dgm:pt>
    <dgm:pt modelId="{FCB1B46A-7732-44F8-A3D5-3B416A250ECF}" type="sibTrans" cxnId="{8934B612-C079-4E5A-9ED0-2613EEB0C32F}">
      <dgm:prSet/>
      <dgm:spPr/>
      <dgm:t>
        <a:bodyPr/>
        <a:lstStyle/>
        <a:p>
          <a:endParaRPr lang="en-ZA"/>
        </a:p>
      </dgm:t>
    </dgm:pt>
    <dgm:pt modelId="{998D24A2-DB83-48FC-BC40-24429B745174}">
      <dgm:prSet phldrT="[Text]"/>
      <dgm:spPr/>
      <dgm:t>
        <a:bodyPr/>
        <a:lstStyle/>
        <a:p>
          <a:r>
            <a:rPr lang="en-US" dirty="0" smtClean="0"/>
            <a:t>Access to study guides</a:t>
          </a:r>
          <a:endParaRPr lang="en-ZA" dirty="0"/>
        </a:p>
      </dgm:t>
    </dgm:pt>
    <dgm:pt modelId="{C59D5E41-62EC-47F1-BEEB-C0C40566E71E}" type="parTrans" cxnId="{0B6C6FB9-5B16-4949-9683-B7AE2BD6F2DA}">
      <dgm:prSet/>
      <dgm:spPr/>
      <dgm:t>
        <a:bodyPr/>
        <a:lstStyle/>
        <a:p>
          <a:endParaRPr lang="en-ZA"/>
        </a:p>
      </dgm:t>
    </dgm:pt>
    <dgm:pt modelId="{328792F0-D6E8-44F7-8FAB-018B7772552A}" type="sibTrans" cxnId="{0B6C6FB9-5B16-4949-9683-B7AE2BD6F2DA}">
      <dgm:prSet/>
      <dgm:spPr/>
      <dgm:t>
        <a:bodyPr/>
        <a:lstStyle/>
        <a:p>
          <a:endParaRPr lang="en-ZA"/>
        </a:p>
      </dgm:t>
    </dgm:pt>
    <dgm:pt modelId="{C9994730-8DB3-4EA9-A084-E0A449C7C3C8}">
      <dgm:prSet phldrT="[Text]"/>
      <dgm:spPr/>
      <dgm:t>
        <a:bodyPr/>
        <a:lstStyle/>
        <a:p>
          <a:r>
            <a:rPr lang="en-US" dirty="0" smtClean="0"/>
            <a:t>2</a:t>
          </a:r>
          <a:endParaRPr lang="en-ZA" dirty="0"/>
        </a:p>
      </dgm:t>
    </dgm:pt>
    <dgm:pt modelId="{A6438617-1B6C-473D-9374-D96801B53E1A}" type="parTrans" cxnId="{B1CCF20F-875A-4F01-BCD6-709C6C5F68B4}">
      <dgm:prSet/>
      <dgm:spPr/>
      <dgm:t>
        <a:bodyPr/>
        <a:lstStyle/>
        <a:p>
          <a:endParaRPr lang="en-ZA"/>
        </a:p>
      </dgm:t>
    </dgm:pt>
    <dgm:pt modelId="{E9048E52-F990-4CF2-BF6A-B7F2765ED23F}" type="sibTrans" cxnId="{B1CCF20F-875A-4F01-BCD6-709C6C5F68B4}">
      <dgm:prSet/>
      <dgm:spPr/>
      <dgm:t>
        <a:bodyPr/>
        <a:lstStyle/>
        <a:p>
          <a:endParaRPr lang="en-ZA"/>
        </a:p>
      </dgm:t>
    </dgm:pt>
    <dgm:pt modelId="{5C84D1DB-1F86-49DA-9B54-74BB47777359}">
      <dgm:prSet phldrT="[Text]"/>
      <dgm:spPr/>
      <dgm:t>
        <a:bodyPr/>
        <a:lstStyle/>
        <a:p>
          <a:r>
            <a:rPr lang="en-US" dirty="0" smtClean="0"/>
            <a:t>Access to lecture slides </a:t>
          </a:r>
          <a:endParaRPr lang="en-ZA" dirty="0"/>
        </a:p>
      </dgm:t>
    </dgm:pt>
    <dgm:pt modelId="{CB4B177D-E9B2-46AF-86AA-C19C983E48F8}" type="parTrans" cxnId="{45FB5E5B-3E4C-4EE7-BD62-2472C0E8E7DE}">
      <dgm:prSet/>
      <dgm:spPr/>
      <dgm:t>
        <a:bodyPr/>
        <a:lstStyle/>
        <a:p>
          <a:endParaRPr lang="en-ZA"/>
        </a:p>
      </dgm:t>
    </dgm:pt>
    <dgm:pt modelId="{58C7EC4E-6865-4D3E-8754-41DB48DDAB83}" type="sibTrans" cxnId="{45FB5E5B-3E4C-4EE7-BD62-2472C0E8E7DE}">
      <dgm:prSet/>
      <dgm:spPr/>
      <dgm:t>
        <a:bodyPr/>
        <a:lstStyle/>
        <a:p>
          <a:endParaRPr lang="en-ZA"/>
        </a:p>
      </dgm:t>
    </dgm:pt>
    <dgm:pt modelId="{82487EE1-7A35-4BE0-A757-19820B8CAEEC}">
      <dgm:prSet phldrT="[Text]"/>
      <dgm:spPr/>
      <dgm:t>
        <a:bodyPr/>
        <a:lstStyle/>
        <a:p>
          <a:r>
            <a:rPr lang="en-US" dirty="0" smtClean="0"/>
            <a:t>3</a:t>
          </a:r>
          <a:endParaRPr lang="en-ZA" dirty="0"/>
        </a:p>
      </dgm:t>
    </dgm:pt>
    <dgm:pt modelId="{066F7C44-530C-4F27-A6D2-00EAD642F368}" type="parTrans" cxnId="{2B7F8D6B-BBA1-43C5-974E-B6DB51EE933E}">
      <dgm:prSet/>
      <dgm:spPr/>
      <dgm:t>
        <a:bodyPr/>
        <a:lstStyle/>
        <a:p>
          <a:endParaRPr lang="en-ZA"/>
        </a:p>
      </dgm:t>
    </dgm:pt>
    <dgm:pt modelId="{4C4D030A-F3B7-40EE-B07B-12866F1DE5C9}" type="sibTrans" cxnId="{2B7F8D6B-BBA1-43C5-974E-B6DB51EE933E}">
      <dgm:prSet/>
      <dgm:spPr/>
      <dgm:t>
        <a:bodyPr/>
        <a:lstStyle/>
        <a:p>
          <a:endParaRPr lang="en-ZA"/>
        </a:p>
      </dgm:t>
    </dgm:pt>
    <dgm:pt modelId="{F985D138-A916-4ED7-BD53-F5E1F8616691}">
      <dgm:prSet phldrT="[Text]"/>
      <dgm:spPr/>
      <dgm:t>
        <a:bodyPr/>
        <a:lstStyle/>
        <a:p>
          <a:r>
            <a:rPr lang="en-US" dirty="0" smtClean="0"/>
            <a:t>Access to class quiz</a:t>
          </a:r>
          <a:endParaRPr lang="en-ZA" dirty="0"/>
        </a:p>
      </dgm:t>
    </dgm:pt>
    <dgm:pt modelId="{675B20F3-BBC3-4589-96AF-89D8ACFE7128}" type="parTrans" cxnId="{3FE47378-1ABD-48AD-B6CB-01FE40443F44}">
      <dgm:prSet/>
      <dgm:spPr/>
      <dgm:t>
        <a:bodyPr/>
        <a:lstStyle/>
        <a:p>
          <a:endParaRPr lang="en-ZA"/>
        </a:p>
      </dgm:t>
    </dgm:pt>
    <dgm:pt modelId="{80273637-EA70-4D4A-BBDE-C29EC15BED9C}" type="sibTrans" cxnId="{3FE47378-1ABD-48AD-B6CB-01FE40443F44}">
      <dgm:prSet/>
      <dgm:spPr/>
      <dgm:t>
        <a:bodyPr/>
        <a:lstStyle/>
        <a:p>
          <a:endParaRPr lang="en-ZA"/>
        </a:p>
      </dgm:t>
    </dgm:pt>
    <dgm:pt modelId="{E2174A48-DBFA-4A03-B34B-1333317DED29}">
      <dgm:prSet/>
      <dgm:spPr/>
      <dgm:t>
        <a:bodyPr/>
        <a:lstStyle/>
        <a:p>
          <a:r>
            <a:rPr lang="en-US" dirty="0" smtClean="0"/>
            <a:t>4</a:t>
          </a:r>
          <a:endParaRPr lang="en-ZA" dirty="0"/>
        </a:p>
      </dgm:t>
    </dgm:pt>
    <dgm:pt modelId="{62E33CA0-1B73-4872-B60F-8B9272E5A1F5}" type="parTrans" cxnId="{B100AAA3-32CF-4BF2-A35F-2E3D66DBD150}">
      <dgm:prSet/>
      <dgm:spPr/>
      <dgm:t>
        <a:bodyPr/>
        <a:lstStyle/>
        <a:p>
          <a:endParaRPr lang="en-ZA"/>
        </a:p>
      </dgm:t>
    </dgm:pt>
    <dgm:pt modelId="{F77FB3FA-323B-4787-ABCD-F0C60E98413D}" type="sibTrans" cxnId="{B100AAA3-32CF-4BF2-A35F-2E3D66DBD150}">
      <dgm:prSet/>
      <dgm:spPr/>
      <dgm:t>
        <a:bodyPr/>
        <a:lstStyle/>
        <a:p>
          <a:endParaRPr lang="en-ZA"/>
        </a:p>
      </dgm:t>
    </dgm:pt>
    <dgm:pt modelId="{4E41BC57-C146-47C1-BD15-D856062F9BDF}">
      <dgm:prSet phldrT="[Text]"/>
      <dgm:spPr/>
      <dgm:t>
        <a:bodyPr/>
        <a:lstStyle/>
        <a:p>
          <a:r>
            <a:rPr lang="en-US" dirty="0" smtClean="0"/>
            <a:t>Opening up chat forums</a:t>
          </a:r>
          <a:endParaRPr lang="en-ZA" dirty="0"/>
        </a:p>
      </dgm:t>
    </dgm:pt>
    <dgm:pt modelId="{E13B1333-2B6B-49EC-A8F7-B36DB5FD7CDA}" type="parTrans" cxnId="{6ADA8171-E0EA-4C4F-8D5E-368D0C644C08}">
      <dgm:prSet/>
      <dgm:spPr/>
      <dgm:t>
        <a:bodyPr/>
        <a:lstStyle/>
        <a:p>
          <a:endParaRPr lang="en-ZA"/>
        </a:p>
      </dgm:t>
    </dgm:pt>
    <dgm:pt modelId="{A0A61D09-9114-499C-A434-8432E74B7193}" type="sibTrans" cxnId="{6ADA8171-E0EA-4C4F-8D5E-368D0C644C08}">
      <dgm:prSet/>
      <dgm:spPr/>
      <dgm:t>
        <a:bodyPr/>
        <a:lstStyle/>
        <a:p>
          <a:endParaRPr lang="en-ZA"/>
        </a:p>
      </dgm:t>
    </dgm:pt>
    <dgm:pt modelId="{D4EF1D26-1EDF-4A28-9152-264DE1C6371E}">
      <dgm:prSet phldrT="[Text]"/>
      <dgm:spPr/>
      <dgm:t>
        <a:bodyPr/>
        <a:lstStyle/>
        <a:p>
          <a:r>
            <a:rPr lang="en-US" dirty="0" smtClean="0"/>
            <a:t>Sending and receiving private messages</a:t>
          </a:r>
          <a:endParaRPr lang="en-ZA" dirty="0"/>
        </a:p>
      </dgm:t>
    </dgm:pt>
    <dgm:pt modelId="{396FF66B-2F9E-4C39-BE0E-25B6826C3401}" type="parTrans" cxnId="{622DE10B-2C4A-4265-9F60-F7320E56A706}">
      <dgm:prSet/>
      <dgm:spPr/>
      <dgm:t>
        <a:bodyPr/>
        <a:lstStyle/>
        <a:p>
          <a:endParaRPr lang="en-ZA"/>
        </a:p>
      </dgm:t>
    </dgm:pt>
    <dgm:pt modelId="{794F07E0-5120-4FA3-8E73-970545C7F9A0}" type="sibTrans" cxnId="{622DE10B-2C4A-4265-9F60-F7320E56A706}">
      <dgm:prSet/>
      <dgm:spPr/>
      <dgm:t>
        <a:bodyPr/>
        <a:lstStyle/>
        <a:p>
          <a:endParaRPr lang="en-ZA"/>
        </a:p>
      </dgm:t>
    </dgm:pt>
    <dgm:pt modelId="{9BEF0AA4-0ACF-407C-A3E3-D73AADFF4CCF}">
      <dgm:prSet/>
      <dgm:spPr/>
      <dgm:t>
        <a:bodyPr/>
        <a:lstStyle/>
        <a:p>
          <a:r>
            <a:rPr lang="en-US" dirty="0" smtClean="0"/>
            <a:t>5</a:t>
          </a:r>
          <a:endParaRPr lang="en-ZA" dirty="0"/>
        </a:p>
      </dgm:t>
    </dgm:pt>
    <dgm:pt modelId="{63BB7A99-81DA-4E0B-ADF1-20B9158C8F87}" type="parTrans" cxnId="{1A11C5CD-3221-444B-A947-45E466E3F552}">
      <dgm:prSet/>
      <dgm:spPr/>
      <dgm:t>
        <a:bodyPr/>
        <a:lstStyle/>
        <a:p>
          <a:endParaRPr lang="en-ZA"/>
        </a:p>
      </dgm:t>
    </dgm:pt>
    <dgm:pt modelId="{C2BF374D-AFE8-4D8B-AEF1-4282D8D026AC}" type="sibTrans" cxnId="{1A11C5CD-3221-444B-A947-45E466E3F552}">
      <dgm:prSet/>
      <dgm:spPr/>
      <dgm:t>
        <a:bodyPr/>
        <a:lstStyle/>
        <a:p>
          <a:endParaRPr lang="en-ZA"/>
        </a:p>
      </dgm:t>
    </dgm:pt>
    <dgm:pt modelId="{44EA133D-9C76-4F84-8E7A-05C9D642ACCF}" type="pres">
      <dgm:prSet presAssocID="{2023B44E-CDC8-4C8F-82E1-CF430A69C4D0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ZA"/>
        </a:p>
      </dgm:t>
    </dgm:pt>
    <dgm:pt modelId="{93CA0BE5-9C6C-4B5C-9FC9-174A072C0014}" type="pres">
      <dgm:prSet presAssocID="{D3F5E5AF-7018-4507-8B31-D02710F988E5}" presName="horFlow" presStyleCnt="0"/>
      <dgm:spPr/>
    </dgm:pt>
    <dgm:pt modelId="{9DEEA3E7-95B6-423C-8CA2-A77036E09878}" type="pres">
      <dgm:prSet presAssocID="{D3F5E5AF-7018-4507-8B31-D02710F988E5}" presName="bigChev" presStyleLbl="node1" presStyleIdx="0" presStyleCnt="6" custScaleX="65866"/>
      <dgm:spPr/>
      <dgm:t>
        <a:bodyPr/>
        <a:lstStyle/>
        <a:p>
          <a:endParaRPr lang="en-ZA"/>
        </a:p>
      </dgm:t>
    </dgm:pt>
    <dgm:pt modelId="{06426AEA-12E5-46CC-9A86-5F1A057D9FF7}" type="pres">
      <dgm:prSet presAssocID="{C59D5E41-62EC-47F1-BEEB-C0C40566E71E}" presName="parTrans" presStyleCnt="0"/>
      <dgm:spPr/>
    </dgm:pt>
    <dgm:pt modelId="{6B152F91-1C52-4334-9E9C-07DBD3BC99DB}" type="pres">
      <dgm:prSet presAssocID="{998D24A2-DB83-48FC-BC40-24429B745174}" presName="node" presStyleLbl="alignAccFollowNode1" presStyleIdx="0" presStyleCnt="4" custScaleX="250070" custScaleY="111069" custLinFactNeighborX="-5563" custLinFactNeighborY="-5151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78B5C7C5-71BA-46AA-873C-03B54E8EB822}" type="pres">
      <dgm:prSet presAssocID="{D3F5E5AF-7018-4507-8B31-D02710F988E5}" presName="vSp" presStyleCnt="0"/>
      <dgm:spPr/>
    </dgm:pt>
    <dgm:pt modelId="{0C17E13F-018A-4046-82A2-7113FC2C0EFF}" type="pres">
      <dgm:prSet presAssocID="{C9994730-8DB3-4EA9-A084-E0A449C7C3C8}" presName="horFlow" presStyleCnt="0"/>
      <dgm:spPr/>
    </dgm:pt>
    <dgm:pt modelId="{50654504-8239-4D98-8A59-0D89E9CBA935}" type="pres">
      <dgm:prSet presAssocID="{C9994730-8DB3-4EA9-A084-E0A449C7C3C8}" presName="bigChev" presStyleLbl="node1" presStyleIdx="1" presStyleCnt="6" custScaleX="62662"/>
      <dgm:spPr/>
      <dgm:t>
        <a:bodyPr/>
        <a:lstStyle/>
        <a:p>
          <a:endParaRPr lang="en-ZA"/>
        </a:p>
      </dgm:t>
    </dgm:pt>
    <dgm:pt modelId="{FAD97796-9272-4F33-A9F8-DDBD9B3AEC3C}" type="pres">
      <dgm:prSet presAssocID="{CB4B177D-E9B2-46AF-86AA-C19C983E48F8}" presName="parTrans" presStyleCnt="0"/>
      <dgm:spPr/>
    </dgm:pt>
    <dgm:pt modelId="{47BC28DF-EB82-4609-9351-04A83A422BBD}" type="pres">
      <dgm:prSet presAssocID="{5C84D1DB-1F86-49DA-9B54-74BB47777359}" presName="node" presStyleLbl="alignAccFollowNode1" presStyleIdx="1" presStyleCnt="4" custScaleX="186108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9F9036F6-BF4A-48E3-BFF5-A37CA7CCCEF0}" type="pres">
      <dgm:prSet presAssocID="{C9994730-8DB3-4EA9-A084-E0A449C7C3C8}" presName="vSp" presStyleCnt="0"/>
      <dgm:spPr/>
    </dgm:pt>
    <dgm:pt modelId="{4349389E-81B6-4EB4-81A8-A335A5411D10}" type="pres">
      <dgm:prSet presAssocID="{82487EE1-7A35-4BE0-A757-19820B8CAEEC}" presName="horFlow" presStyleCnt="0"/>
      <dgm:spPr/>
    </dgm:pt>
    <dgm:pt modelId="{76A09940-918B-4D1A-8BC8-640A9AF7DD0E}" type="pres">
      <dgm:prSet presAssocID="{82487EE1-7A35-4BE0-A757-19820B8CAEEC}" presName="bigChev" presStyleLbl="node1" presStyleIdx="2" presStyleCnt="6" custScaleX="94896" custScaleY="87278"/>
      <dgm:spPr/>
      <dgm:t>
        <a:bodyPr/>
        <a:lstStyle/>
        <a:p>
          <a:endParaRPr lang="en-ZA"/>
        </a:p>
      </dgm:t>
    </dgm:pt>
    <dgm:pt modelId="{F30A009F-CECB-4B20-9152-01F5DDEE015A}" type="pres">
      <dgm:prSet presAssocID="{675B20F3-BBC3-4589-96AF-89D8ACFE7128}" presName="parTrans" presStyleCnt="0"/>
      <dgm:spPr/>
    </dgm:pt>
    <dgm:pt modelId="{5C1FDDDE-F3DF-47C4-AA4D-8ABD4BF96F75}" type="pres">
      <dgm:prSet presAssocID="{F985D138-A916-4ED7-BD53-F5E1F8616691}" presName="node" presStyleLbl="alignAccFollowNode1" presStyleIdx="2" presStyleCnt="4" custScaleX="217884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8012795C-9CE2-4AB8-9942-3B0E2BD2EA27}" type="pres">
      <dgm:prSet presAssocID="{80273637-EA70-4D4A-BBDE-C29EC15BED9C}" presName="sibTrans" presStyleCnt="0"/>
      <dgm:spPr/>
    </dgm:pt>
    <dgm:pt modelId="{BC9FE035-314B-4010-A553-38129BB1136F}" type="pres">
      <dgm:prSet presAssocID="{D4EF1D26-1EDF-4A28-9152-264DE1C6371E}" presName="node" presStyleLbl="alignAccFollowNode1" presStyleIdx="3" presStyleCnt="4" custScaleX="255227" custScaleY="154553" custLinFactX="-145810" custLinFactY="133210" custLinFactNeighborX="-200000" custLinFactNeighborY="200000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49F0348A-1267-403A-98D7-0B8671AC81AE}" type="pres">
      <dgm:prSet presAssocID="{82487EE1-7A35-4BE0-A757-19820B8CAEEC}" presName="vSp" presStyleCnt="0"/>
      <dgm:spPr/>
    </dgm:pt>
    <dgm:pt modelId="{F5AF9BE6-34A8-4348-AB7D-C63EC3B12402}" type="pres">
      <dgm:prSet presAssocID="{E2174A48-DBFA-4A03-B34B-1333317DED29}" presName="horFlow" presStyleCnt="0"/>
      <dgm:spPr/>
    </dgm:pt>
    <dgm:pt modelId="{249CC167-90DC-42A2-906A-FDF57276714E}" type="pres">
      <dgm:prSet presAssocID="{E2174A48-DBFA-4A03-B34B-1333317DED29}" presName="bigChev" presStyleLbl="node1" presStyleIdx="3" presStyleCnt="6"/>
      <dgm:spPr/>
      <dgm:t>
        <a:bodyPr/>
        <a:lstStyle/>
        <a:p>
          <a:endParaRPr lang="en-ZA"/>
        </a:p>
      </dgm:t>
    </dgm:pt>
    <dgm:pt modelId="{E9047935-DCEC-45E5-8349-CEAB29A37941}" type="pres">
      <dgm:prSet presAssocID="{E2174A48-DBFA-4A03-B34B-1333317DED29}" presName="vSp" presStyleCnt="0"/>
      <dgm:spPr/>
    </dgm:pt>
    <dgm:pt modelId="{875E10F4-E25C-4068-9A43-3D0052EED3DF}" type="pres">
      <dgm:prSet presAssocID="{4E41BC57-C146-47C1-BD15-D856062F9BDF}" presName="horFlow" presStyleCnt="0"/>
      <dgm:spPr/>
    </dgm:pt>
    <dgm:pt modelId="{A311C63A-42B9-48EB-9705-72FF91E400FB}" type="pres">
      <dgm:prSet presAssocID="{4E41BC57-C146-47C1-BD15-D856062F9BDF}" presName="bigChev" presStyleLbl="node1" presStyleIdx="4" presStyleCnt="6" custScaleX="180516" custScaleY="114942" custLinFactY="-20393" custLinFactNeighborX="77331" custLinFactNeighborY="-100000"/>
      <dgm:spPr/>
      <dgm:t>
        <a:bodyPr/>
        <a:lstStyle/>
        <a:p>
          <a:endParaRPr lang="en-ZA"/>
        </a:p>
      </dgm:t>
    </dgm:pt>
    <dgm:pt modelId="{112DCB0A-F7F4-4C89-9CA8-48055AC563FC}" type="pres">
      <dgm:prSet presAssocID="{4E41BC57-C146-47C1-BD15-D856062F9BDF}" presName="vSp" presStyleCnt="0"/>
      <dgm:spPr/>
    </dgm:pt>
    <dgm:pt modelId="{D1B4DA4B-0CA5-4B4D-B7E2-718D44ECDFA4}" type="pres">
      <dgm:prSet presAssocID="{9BEF0AA4-0ACF-407C-A3E3-D73AADFF4CCF}" presName="horFlow" presStyleCnt="0"/>
      <dgm:spPr/>
    </dgm:pt>
    <dgm:pt modelId="{77017704-39EE-40B1-B93B-D49A0D20F336}" type="pres">
      <dgm:prSet presAssocID="{9BEF0AA4-0ACF-407C-A3E3-D73AADFF4CCF}" presName="bigChev" presStyleLbl="node1" presStyleIdx="5" presStyleCnt="6" custLinFactNeighborX="27588" custLinFactNeighborY="-97710"/>
      <dgm:spPr/>
      <dgm:t>
        <a:bodyPr/>
        <a:lstStyle/>
        <a:p>
          <a:endParaRPr lang="en-ZA"/>
        </a:p>
      </dgm:t>
    </dgm:pt>
  </dgm:ptLst>
  <dgm:cxnLst>
    <dgm:cxn modelId="{45FB5E5B-3E4C-4EE7-BD62-2472C0E8E7DE}" srcId="{C9994730-8DB3-4EA9-A084-E0A449C7C3C8}" destId="{5C84D1DB-1F86-49DA-9B54-74BB47777359}" srcOrd="0" destOrd="0" parTransId="{CB4B177D-E9B2-46AF-86AA-C19C983E48F8}" sibTransId="{58C7EC4E-6865-4D3E-8754-41DB48DDAB83}"/>
    <dgm:cxn modelId="{79F232D6-1554-452D-8BD1-7C0ADDAE9019}" type="presOf" srcId="{5C84D1DB-1F86-49DA-9B54-74BB47777359}" destId="{47BC28DF-EB82-4609-9351-04A83A422BBD}" srcOrd="0" destOrd="0" presId="urn:microsoft.com/office/officeart/2005/8/layout/lProcess3"/>
    <dgm:cxn modelId="{CA5AD5AB-F710-40B1-958B-48A0E7826E70}" type="presOf" srcId="{998D24A2-DB83-48FC-BC40-24429B745174}" destId="{6B152F91-1C52-4334-9E9C-07DBD3BC99DB}" srcOrd="0" destOrd="0" presId="urn:microsoft.com/office/officeart/2005/8/layout/lProcess3"/>
    <dgm:cxn modelId="{2B7F8D6B-BBA1-43C5-974E-B6DB51EE933E}" srcId="{2023B44E-CDC8-4C8F-82E1-CF430A69C4D0}" destId="{82487EE1-7A35-4BE0-A757-19820B8CAEEC}" srcOrd="2" destOrd="0" parTransId="{066F7C44-530C-4F27-A6D2-00EAD642F368}" sibTransId="{4C4D030A-F3B7-40EE-B07B-12866F1DE5C9}"/>
    <dgm:cxn modelId="{3FE47378-1ABD-48AD-B6CB-01FE40443F44}" srcId="{82487EE1-7A35-4BE0-A757-19820B8CAEEC}" destId="{F985D138-A916-4ED7-BD53-F5E1F8616691}" srcOrd="0" destOrd="0" parTransId="{675B20F3-BBC3-4589-96AF-89D8ACFE7128}" sibTransId="{80273637-EA70-4D4A-BBDE-C29EC15BED9C}"/>
    <dgm:cxn modelId="{6701AFAF-868A-4C0F-B1CE-3C50748D480E}" type="presOf" srcId="{9BEF0AA4-0ACF-407C-A3E3-D73AADFF4CCF}" destId="{77017704-39EE-40B1-B93B-D49A0D20F336}" srcOrd="0" destOrd="0" presId="urn:microsoft.com/office/officeart/2005/8/layout/lProcess3"/>
    <dgm:cxn modelId="{B1CCF20F-875A-4F01-BCD6-709C6C5F68B4}" srcId="{2023B44E-CDC8-4C8F-82E1-CF430A69C4D0}" destId="{C9994730-8DB3-4EA9-A084-E0A449C7C3C8}" srcOrd="1" destOrd="0" parTransId="{A6438617-1B6C-473D-9374-D96801B53E1A}" sibTransId="{E9048E52-F990-4CF2-BF6A-B7F2765ED23F}"/>
    <dgm:cxn modelId="{47DA22DF-6CE0-462D-8CAF-E042D7E86E42}" type="presOf" srcId="{4E41BC57-C146-47C1-BD15-D856062F9BDF}" destId="{A311C63A-42B9-48EB-9705-72FF91E400FB}" srcOrd="0" destOrd="0" presId="urn:microsoft.com/office/officeart/2005/8/layout/lProcess3"/>
    <dgm:cxn modelId="{B100AAA3-32CF-4BF2-A35F-2E3D66DBD150}" srcId="{2023B44E-CDC8-4C8F-82E1-CF430A69C4D0}" destId="{E2174A48-DBFA-4A03-B34B-1333317DED29}" srcOrd="3" destOrd="0" parTransId="{62E33CA0-1B73-4872-B60F-8B9272E5A1F5}" sibTransId="{F77FB3FA-323B-4787-ABCD-F0C60E98413D}"/>
    <dgm:cxn modelId="{D5326C20-C588-41D1-A05B-F42F3FDFFF92}" type="presOf" srcId="{D4EF1D26-1EDF-4A28-9152-264DE1C6371E}" destId="{BC9FE035-314B-4010-A553-38129BB1136F}" srcOrd="0" destOrd="0" presId="urn:microsoft.com/office/officeart/2005/8/layout/lProcess3"/>
    <dgm:cxn modelId="{0B6C6FB9-5B16-4949-9683-B7AE2BD6F2DA}" srcId="{D3F5E5AF-7018-4507-8B31-D02710F988E5}" destId="{998D24A2-DB83-48FC-BC40-24429B745174}" srcOrd="0" destOrd="0" parTransId="{C59D5E41-62EC-47F1-BEEB-C0C40566E71E}" sibTransId="{328792F0-D6E8-44F7-8FAB-018B7772552A}"/>
    <dgm:cxn modelId="{6ADA8171-E0EA-4C4F-8D5E-368D0C644C08}" srcId="{2023B44E-CDC8-4C8F-82E1-CF430A69C4D0}" destId="{4E41BC57-C146-47C1-BD15-D856062F9BDF}" srcOrd="4" destOrd="0" parTransId="{E13B1333-2B6B-49EC-A8F7-B36DB5FD7CDA}" sibTransId="{A0A61D09-9114-499C-A434-8432E74B7193}"/>
    <dgm:cxn modelId="{67C8B4CC-8535-4349-94DE-B3C0012C556C}" type="presOf" srcId="{E2174A48-DBFA-4A03-B34B-1333317DED29}" destId="{249CC167-90DC-42A2-906A-FDF57276714E}" srcOrd="0" destOrd="0" presId="urn:microsoft.com/office/officeart/2005/8/layout/lProcess3"/>
    <dgm:cxn modelId="{69802321-3DD1-4E90-B3D5-E695BC91317C}" type="presOf" srcId="{D3F5E5AF-7018-4507-8B31-D02710F988E5}" destId="{9DEEA3E7-95B6-423C-8CA2-A77036E09878}" srcOrd="0" destOrd="0" presId="urn:microsoft.com/office/officeart/2005/8/layout/lProcess3"/>
    <dgm:cxn modelId="{3FF2EC56-1ABB-4BC2-9F2B-9E086CE1110B}" type="presOf" srcId="{F985D138-A916-4ED7-BD53-F5E1F8616691}" destId="{5C1FDDDE-F3DF-47C4-AA4D-8ABD4BF96F75}" srcOrd="0" destOrd="0" presId="urn:microsoft.com/office/officeart/2005/8/layout/lProcess3"/>
    <dgm:cxn modelId="{C2C21668-DE55-42F8-9972-EF0A40E9EB39}" type="presOf" srcId="{82487EE1-7A35-4BE0-A757-19820B8CAEEC}" destId="{76A09940-918B-4D1A-8BC8-640A9AF7DD0E}" srcOrd="0" destOrd="0" presId="urn:microsoft.com/office/officeart/2005/8/layout/lProcess3"/>
    <dgm:cxn modelId="{622DE10B-2C4A-4265-9F60-F7320E56A706}" srcId="{82487EE1-7A35-4BE0-A757-19820B8CAEEC}" destId="{D4EF1D26-1EDF-4A28-9152-264DE1C6371E}" srcOrd="1" destOrd="0" parTransId="{396FF66B-2F9E-4C39-BE0E-25B6826C3401}" sibTransId="{794F07E0-5120-4FA3-8E73-970545C7F9A0}"/>
    <dgm:cxn modelId="{8934B612-C079-4E5A-9ED0-2613EEB0C32F}" srcId="{2023B44E-CDC8-4C8F-82E1-CF430A69C4D0}" destId="{D3F5E5AF-7018-4507-8B31-D02710F988E5}" srcOrd="0" destOrd="0" parTransId="{78335FDD-CD01-4D5A-AFBA-DE3961559FC3}" sibTransId="{FCB1B46A-7732-44F8-A3D5-3B416A250ECF}"/>
    <dgm:cxn modelId="{AD61AC4C-CDD8-402A-B0CA-118B78A8D365}" type="presOf" srcId="{C9994730-8DB3-4EA9-A084-E0A449C7C3C8}" destId="{50654504-8239-4D98-8A59-0D89E9CBA935}" srcOrd="0" destOrd="0" presId="urn:microsoft.com/office/officeart/2005/8/layout/lProcess3"/>
    <dgm:cxn modelId="{A977416D-3380-4354-8FF4-D65DF1BD3DC7}" type="presOf" srcId="{2023B44E-CDC8-4C8F-82E1-CF430A69C4D0}" destId="{44EA133D-9C76-4F84-8E7A-05C9D642ACCF}" srcOrd="0" destOrd="0" presId="urn:microsoft.com/office/officeart/2005/8/layout/lProcess3"/>
    <dgm:cxn modelId="{1A11C5CD-3221-444B-A947-45E466E3F552}" srcId="{2023B44E-CDC8-4C8F-82E1-CF430A69C4D0}" destId="{9BEF0AA4-0ACF-407C-A3E3-D73AADFF4CCF}" srcOrd="5" destOrd="0" parTransId="{63BB7A99-81DA-4E0B-ADF1-20B9158C8F87}" sibTransId="{C2BF374D-AFE8-4D8B-AEF1-4282D8D026AC}"/>
    <dgm:cxn modelId="{B981752E-9BAE-4862-8601-D14A3DB12F84}" type="presParOf" srcId="{44EA133D-9C76-4F84-8E7A-05C9D642ACCF}" destId="{93CA0BE5-9C6C-4B5C-9FC9-174A072C0014}" srcOrd="0" destOrd="0" presId="urn:microsoft.com/office/officeart/2005/8/layout/lProcess3"/>
    <dgm:cxn modelId="{6B237E34-B76A-4897-8861-F94696B4A609}" type="presParOf" srcId="{93CA0BE5-9C6C-4B5C-9FC9-174A072C0014}" destId="{9DEEA3E7-95B6-423C-8CA2-A77036E09878}" srcOrd="0" destOrd="0" presId="urn:microsoft.com/office/officeart/2005/8/layout/lProcess3"/>
    <dgm:cxn modelId="{606D7F91-494B-432F-A34B-3C46C773CCAB}" type="presParOf" srcId="{93CA0BE5-9C6C-4B5C-9FC9-174A072C0014}" destId="{06426AEA-12E5-46CC-9A86-5F1A057D9FF7}" srcOrd="1" destOrd="0" presId="urn:microsoft.com/office/officeart/2005/8/layout/lProcess3"/>
    <dgm:cxn modelId="{BA4058CB-ED39-450D-B779-4930C84D861D}" type="presParOf" srcId="{93CA0BE5-9C6C-4B5C-9FC9-174A072C0014}" destId="{6B152F91-1C52-4334-9E9C-07DBD3BC99DB}" srcOrd="2" destOrd="0" presId="urn:microsoft.com/office/officeart/2005/8/layout/lProcess3"/>
    <dgm:cxn modelId="{6634DA4E-0781-42B2-B9D4-754B0FCAAC64}" type="presParOf" srcId="{44EA133D-9C76-4F84-8E7A-05C9D642ACCF}" destId="{78B5C7C5-71BA-46AA-873C-03B54E8EB822}" srcOrd="1" destOrd="0" presId="urn:microsoft.com/office/officeart/2005/8/layout/lProcess3"/>
    <dgm:cxn modelId="{847BC6DD-6374-4F13-8498-1412469BF2B9}" type="presParOf" srcId="{44EA133D-9C76-4F84-8E7A-05C9D642ACCF}" destId="{0C17E13F-018A-4046-82A2-7113FC2C0EFF}" srcOrd="2" destOrd="0" presId="urn:microsoft.com/office/officeart/2005/8/layout/lProcess3"/>
    <dgm:cxn modelId="{C5E29FC3-289E-4351-9EC0-CD77BB19F56C}" type="presParOf" srcId="{0C17E13F-018A-4046-82A2-7113FC2C0EFF}" destId="{50654504-8239-4D98-8A59-0D89E9CBA935}" srcOrd="0" destOrd="0" presId="urn:microsoft.com/office/officeart/2005/8/layout/lProcess3"/>
    <dgm:cxn modelId="{0B66027D-9149-40EF-8BA2-4D612C2F25DC}" type="presParOf" srcId="{0C17E13F-018A-4046-82A2-7113FC2C0EFF}" destId="{FAD97796-9272-4F33-A9F8-DDBD9B3AEC3C}" srcOrd="1" destOrd="0" presId="urn:microsoft.com/office/officeart/2005/8/layout/lProcess3"/>
    <dgm:cxn modelId="{0E724275-2217-4698-9D26-341CA18BF172}" type="presParOf" srcId="{0C17E13F-018A-4046-82A2-7113FC2C0EFF}" destId="{47BC28DF-EB82-4609-9351-04A83A422BBD}" srcOrd="2" destOrd="0" presId="urn:microsoft.com/office/officeart/2005/8/layout/lProcess3"/>
    <dgm:cxn modelId="{4271CE7F-65CA-4EE0-9725-BA168638AC04}" type="presParOf" srcId="{44EA133D-9C76-4F84-8E7A-05C9D642ACCF}" destId="{9F9036F6-BF4A-48E3-BFF5-A37CA7CCCEF0}" srcOrd="3" destOrd="0" presId="urn:microsoft.com/office/officeart/2005/8/layout/lProcess3"/>
    <dgm:cxn modelId="{75A92C22-925C-4902-9032-A7519AE9C1EE}" type="presParOf" srcId="{44EA133D-9C76-4F84-8E7A-05C9D642ACCF}" destId="{4349389E-81B6-4EB4-81A8-A335A5411D10}" srcOrd="4" destOrd="0" presId="urn:microsoft.com/office/officeart/2005/8/layout/lProcess3"/>
    <dgm:cxn modelId="{01A41567-0803-4C1A-B7DF-E35AFEECCBEA}" type="presParOf" srcId="{4349389E-81B6-4EB4-81A8-A335A5411D10}" destId="{76A09940-918B-4D1A-8BC8-640A9AF7DD0E}" srcOrd="0" destOrd="0" presId="urn:microsoft.com/office/officeart/2005/8/layout/lProcess3"/>
    <dgm:cxn modelId="{45016993-300F-49FE-9933-96D520A596F6}" type="presParOf" srcId="{4349389E-81B6-4EB4-81A8-A335A5411D10}" destId="{F30A009F-CECB-4B20-9152-01F5DDEE015A}" srcOrd="1" destOrd="0" presId="urn:microsoft.com/office/officeart/2005/8/layout/lProcess3"/>
    <dgm:cxn modelId="{227DFC3C-065C-4C34-BC6D-B68120C8898B}" type="presParOf" srcId="{4349389E-81B6-4EB4-81A8-A335A5411D10}" destId="{5C1FDDDE-F3DF-47C4-AA4D-8ABD4BF96F75}" srcOrd="2" destOrd="0" presId="urn:microsoft.com/office/officeart/2005/8/layout/lProcess3"/>
    <dgm:cxn modelId="{05E7BB9C-8B19-44BF-842B-D351FACCCE9E}" type="presParOf" srcId="{4349389E-81B6-4EB4-81A8-A335A5411D10}" destId="{8012795C-9CE2-4AB8-9942-3B0E2BD2EA27}" srcOrd="3" destOrd="0" presId="urn:microsoft.com/office/officeart/2005/8/layout/lProcess3"/>
    <dgm:cxn modelId="{BB743AD5-EA17-474C-A483-3BFE076BEEE4}" type="presParOf" srcId="{4349389E-81B6-4EB4-81A8-A335A5411D10}" destId="{BC9FE035-314B-4010-A553-38129BB1136F}" srcOrd="4" destOrd="0" presId="urn:microsoft.com/office/officeart/2005/8/layout/lProcess3"/>
    <dgm:cxn modelId="{6E1C4297-7613-4418-B60A-C98DDE1302A2}" type="presParOf" srcId="{44EA133D-9C76-4F84-8E7A-05C9D642ACCF}" destId="{49F0348A-1267-403A-98D7-0B8671AC81AE}" srcOrd="5" destOrd="0" presId="urn:microsoft.com/office/officeart/2005/8/layout/lProcess3"/>
    <dgm:cxn modelId="{177492A2-BB8A-4A49-899A-4CA5EF8EC224}" type="presParOf" srcId="{44EA133D-9C76-4F84-8E7A-05C9D642ACCF}" destId="{F5AF9BE6-34A8-4348-AB7D-C63EC3B12402}" srcOrd="6" destOrd="0" presId="urn:microsoft.com/office/officeart/2005/8/layout/lProcess3"/>
    <dgm:cxn modelId="{EC2CF811-496C-46FD-98EC-27DFF04F6D91}" type="presParOf" srcId="{F5AF9BE6-34A8-4348-AB7D-C63EC3B12402}" destId="{249CC167-90DC-42A2-906A-FDF57276714E}" srcOrd="0" destOrd="0" presId="urn:microsoft.com/office/officeart/2005/8/layout/lProcess3"/>
    <dgm:cxn modelId="{D1820932-A0FD-4C43-94EB-DF157E5ADC1D}" type="presParOf" srcId="{44EA133D-9C76-4F84-8E7A-05C9D642ACCF}" destId="{E9047935-DCEC-45E5-8349-CEAB29A37941}" srcOrd="7" destOrd="0" presId="urn:microsoft.com/office/officeart/2005/8/layout/lProcess3"/>
    <dgm:cxn modelId="{EBF6BFD0-10CE-4BAD-B484-944E1064E374}" type="presParOf" srcId="{44EA133D-9C76-4F84-8E7A-05C9D642ACCF}" destId="{875E10F4-E25C-4068-9A43-3D0052EED3DF}" srcOrd="8" destOrd="0" presId="urn:microsoft.com/office/officeart/2005/8/layout/lProcess3"/>
    <dgm:cxn modelId="{C84B6689-6F63-4C14-84A4-F9A1F2E525F1}" type="presParOf" srcId="{875E10F4-E25C-4068-9A43-3D0052EED3DF}" destId="{A311C63A-42B9-48EB-9705-72FF91E400FB}" srcOrd="0" destOrd="0" presId="urn:microsoft.com/office/officeart/2005/8/layout/lProcess3"/>
    <dgm:cxn modelId="{C551AFD4-5072-4454-9C61-A9E9B693C680}" type="presParOf" srcId="{44EA133D-9C76-4F84-8E7A-05C9D642ACCF}" destId="{112DCB0A-F7F4-4C89-9CA8-48055AC563FC}" srcOrd="9" destOrd="0" presId="urn:microsoft.com/office/officeart/2005/8/layout/lProcess3"/>
    <dgm:cxn modelId="{C5BBD861-1751-4D5A-B3D5-1013097031AA}" type="presParOf" srcId="{44EA133D-9C76-4F84-8E7A-05C9D642ACCF}" destId="{D1B4DA4B-0CA5-4B4D-B7E2-718D44ECDFA4}" srcOrd="10" destOrd="0" presId="urn:microsoft.com/office/officeart/2005/8/layout/lProcess3"/>
    <dgm:cxn modelId="{5BF34093-D323-4E1D-9672-108770D4EF42}" type="presParOf" srcId="{D1B4DA4B-0CA5-4B4D-B7E2-718D44ECDFA4}" destId="{77017704-39EE-40B1-B93B-D49A0D20F336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023B44E-CDC8-4C8F-82E1-CF430A69C4D0}" type="doc">
      <dgm:prSet loTypeId="urn:microsoft.com/office/officeart/2005/8/layout/lProcess3" loCatId="process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en-ZA"/>
        </a:p>
      </dgm:t>
    </dgm:pt>
    <dgm:pt modelId="{D3F5E5AF-7018-4507-8B31-D02710F988E5}">
      <dgm:prSet phldrT="[Text]"/>
      <dgm:spPr/>
      <dgm:t>
        <a:bodyPr/>
        <a:lstStyle/>
        <a:p>
          <a:r>
            <a:rPr lang="en-US" dirty="0" smtClean="0"/>
            <a:t>1</a:t>
          </a:r>
          <a:endParaRPr lang="en-ZA" dirty="0"/>
        </a:p>
      </dgm:t>
    </dgm:pt>
    <dgm:pt modelId="{78335FDD-CD01-4D5A-AFBA-DE3961559FC3}" type="parTrans" cxnId="{8934B612-C079-4E5A-9ED0-2613EEB0C32F}">
      <dgm:prSet/>
      <dgm:spPr/>
      <dgm:t>
        <a:bodyPr/>
        <a:lstStyle/>
        <a:p>
          <a:endParaRPr lang="en-ZA"/>
        </a:p>
      </dgm:t>
    </dgm:pt>
    <dgm:pt modelId="{FCB1B46A-7732-44F8-A3D5-3B416A250ECF}" type="sibTrans" cxnId="{8934B612-C079-4E5A-9ED0-2613EEB0C32F}">
      <dgm:prSet/>
      <dgm:spPr/>
      <dgm:t>
        <a:bodyPr/>
        <a:lstStyle/>
        <a:p>
          <a:endParaRPr lang="en-ZA"/>
        </a:p>
      </dgm:t>
    </dgm:pt>
    <dgm:pt modelId="{C9994730-8DB3-4EA9-A084-E0A449C7C3C8}">
      <dgm:prSet phldrT="[Text]"/>
      <dgm:spPr/>
      <dgm:t>
        <a:bodyPr/>
        <a:lstStyle/>
        <a:p>
          <a:r>
            <a:rPr lang="en-US" dirty="0" smtClean="0"/>
            <a:t>2</a:t>
          </a:r>
          <a:endParaRPr lang="en-ZA" dirty="0"/>
        </a:p>
      </dgm:t>
    </dgm:pt>
    <dgm:pt modelId="{A6438617-1B6C-473D-9374-D96801B53E1A}" type="parTrans" cxnId="{B1CCF20F-875A-4F01-BCD6-709C6C5F68B4}">
      <dgm:prSet/>
      <dgm:spPr/>
      <dgm:t>
        <a:bodyPr/>
        <a:lstStyle/>
        <a:p>
          <a:endParaRPr lang="en-ZA"/>
        </a:p>
      </dgm:t>
    </dgm:pt>
    <dgm:pt modelId="{E9048E52-F990-4CF2-BF6A-B7F2765ED23F}" type="sibTrans" cxnId="{B1CCF20F-875A-4F01-BCD6-709C6C5F68B4}">
      <dgm:prSet/>
      <dgm:spPr/>
      <dgm:t>
        <a:bodyPr/>
        <a:lstStyle/>
        <a:p>
          <a:endParaRPr lang="en-ZA"/>
        </a:p>
      </dgm:t>
    </dgm:pt>
    <dgm:pt modelId="{A9916F25-C565-4317-A954-1679005ED960}">
      <dgm:prSet/>
      <dgm:spPr/>
      <dgm:t>
        <a:bodyPr/>
        <a:lstStyle/>
        <a:p>
          <a:r>
            <a:rPr lang="en-US" dirty="0" smtClean="0"/>
            <a:t>YouTube links</a:t>
          </a:r>
          <a:endParaRPr lang="en-ZA" dirty="0"/>
        </a:p>
      </dgm:t>
    </dgm:pt>
    <dgm:pt modelId="{9E67EDF9-9B6D-4CD6-A7E6-B0ED0ABCCC8F}" type="parTrans" cxnId="{F9B36060-5EB9-4154-911A-ABFFC14305A3}">
      <dgm:prSet/>
      <dgm:spPr/>
      <dgm:t>
        <a:bodyPr/>
        <a:lstStyle/>
        <a:p>
          <a:endParaRPr lang="en-ZA"/>
        </a:p>
      </dgm:t>
    </dgm:pt>
    <dgm:pt modelId="{AA9F56FB-99AC-4B01-9856-0E5E86958340}" type="sibTrans" cxnId="{F9B36060-5EB9-4154-911A-ABFFC14305A3}">
      <dgm:prSet/>
      <dgm:spPr/>
      <dgm:t>
        <a:bodyPr/>
        <a:lstStyle/>
        <a:p>
          <a:endParaRPr lang="en-ZA"/>
        </a:p>
      </dgm:t>
    </dgm:pt>
    <dgm:pt modelId="{C82D0CC4-C939-4C75-9D0B-5D0FC354F611}">
      <dgm:prSet/>
      <dgm:spPr/>
      <dgm:t>
        <a:bodyPr/>
        <a:lstStyle/>
        <a:p>
          <a:r>
            <a:rPr lang="en-ZA" dirty="0"/>
            <a:t>additional tutorials and practical examples on the topic being discussed</a:t>
          </a:r>
        </a:p>
      </dgm:t>
    </dgm:pt>
    <dgm:pt modelId="{37AA1560-F6DE-4049-9E1A-E983E0F846BA}" type="parTrans" cxnId="{E9E57078-E288-413E-A00B-515F51F1B0F2}">
      <dgm:prSet/>
      <dgm:spPr/>
      <dgm:t>
        <a:bodyPr/>
        <a:lstStyle/>
        <a:p>
          <a:endParaRPr lang="en-ZA"/>
        </a:p>
      </dgm:t>
    </dgm:pt>
    <dgm:pt modelId="{4839CB0E-0466-4210-A831-F9DFD12EA8A5}" type="sibTrans" cxnId="{E9E57078-E288-413E-A00B-515F51F1B0F2}">
      <dgm:prSet/>
      <dgm:spPr/>
      <dgm:t>
        <a:bodyPr/>
        <a:lstStyle/>
        <a:p>
          <a:endParaRPr lang="en-ZA"/>
        </a:p>
      </dgm:t>
    </dgm:pt>
    <dgm:pt modelId="{44EA133D-9C76-4F84-8E7A-05C9D642ACCF}" type="pres">
      <dgm:prSet presAssocID="{2023B44E-CDC8-4C8F-82E1-CF430A69C4D0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ZA"/>
        </a:p>
      </dgm:t>
    </dgm:pt>
    <dgm:pt modelId="{93CA0BE5-9C6C-4B5C-9FC9-174A072C0014}" type="pres">
      <dgm:prSet presAssocID="{D3F5E5AF-7018-4507-8B31-D02710F988E5}" presName="horFlow" presStyleCnt="0"/>
      <dgm:spPr/>
    </dgm:pt>
    <dgm:pt modelId="{9DEEA3E7-95B6-423C-8CA2-A77036E09878}" type="pres">
      <dgm:prSet presAssocID="{D3F5E5AF-7018-4507-8B31-D02710F988E5}" presName="bigChev" presStyleLbl="node1" presStyleIdx="0" presStyleCnt="2" custScaleX="60399" custScaleY="104430"/>
      <dgm:spPr/>
      <dgm:t>
        <a:bodyPr/>
        <a:lstStyle/>
        <a:p>
          <a:endParaRPr lang="en-ZA"/>
        </a:p>
      </dgm:t>
    </dgm:pt>
    <dgm:pt modelId="{5B9E2D5F-D8C0-417A-A586-5E4588E3DD11}" type="pres">
      <dgm:prSet presAssocID="{9E67EDF9-9B6D-4CD6-A7E6-B0ED0ABCCC8F}" presName="parTrans" presStyleCnt="0"/>
      <dgm:spPr/>
    </dgm:pt>
    <dgm:pt modelId="{626524E8-FE3E-4B42-BBFF-13B1BF0DF39D}" type="pres">
      <dgm:prSet presAssocID="{A9916F25-C565-4317-A954-1679005ED960}" presName="node" presStyleLbl="alignAccFollowNode1" presStyleIdx="0" presStyleCnt="2" custScaleX="167479" custScaleY="111762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78B5C7C5-71BA-46AA-873C-03B54E8EB822}" type="pres">
      <dgm:prSet presAssocID="{D3F5E5AF-7018-4507-8B31-D02710F988E5}" presName="vSp" presStyleCnt="0"/>
      <dgm:spPr/>
    </dgm:pt>
    <dgm:pt modelId="{0C17E13F-018A-4046-82A2-7113FC2C0EFF}" type="pres">
      <dgm:prSet presAssocID="{C9994730-8DB3-4EA9-A084-E0A449C7C3C8}" presName="horFlow" presStyleCnt="0"/>
      <dgm:spPr/>
    </dgm:pt>
    <dgm:pt modelId="{50654504-8239-4D98-8A59-0D89E9CBA935}" type="pres">
      <dgm:prSet presAssocID="{C9994730-8DB3-4EA9-A084-E0A449C7C3C8}" presName="bigChev" presStyleLbl="node1" presStyleIdx="1" presStyleCnt="2" custScaleX="62662"/>
      <dgm:spPr/>
      <dgm:t>
        <a:bodyPr/>
        <a:lstStyle/>
        <a:p>
          <a:endParaRPr lang="en-ZA"/>
        </a:p>
      </dgm:t>
    </dgm:pt>
    <dgm:pt modelId="{973D9D11-D1E3-41DD-AA4D-620D68D58A9A}" type="pres">
      <dgm:prSet presAssocID="{37AA1560-F6DE-4049-9E1A-E983E0F846BA}" presName="parTrans" presStyleCnt="0"/>
      <dgm:spPr/>
    </dgm:pt>
    <dgm:pt modelId="{44CDAE6B-AFC3-4EED-80DA-37029BA1DE1B}" type="pres">
      <dgm:prSet presAssocID="{C82D0CC4-C939-4C75-9D0B-5D0FC354F611}" presName="node" presStyleLbl="alignAccFollowNode1" presStyleIdx="1" presStyleCnt="2" custScaleX="207073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</dgm:ptLst>
  <dgm:cxnLst>
    <dgm:cxn modelId="{F9B36060-5EB9-4154-911A-ABFFC14305A3}" srcId="{D3F5E5AF-7018-4507-8B31-D02710F988E5}" destId="{A9916F25-C565-4317-A954-1679005ED960}" srcOrd="0" destOrd="0" parTransId="{9E67EDF9-9B6D-4CD6-A7E6-B0ED0ABCCC8F}" sibTransId="{AA9F56FB-99AC-4B01-9856-0E5E86958340}"/>
    <dgm:cxn modelId="{82085D33-6159-4B2B-B441-83DD895998F0}" type="presOf" srcId="{C9994730-8DB3-4EA9-A084-E0A449C7C3C8}" destId="{50654504-8239-4D98-8A59-0D89E9CBA935}" srcOrd="0" destOrd="0" presId="urn:microsoft.com/office/officeart/2005/8/layout/lProcess3"/>
    <dgm:cxn modelId="{6A6851F1-2E39-479C-BE0A-C7EFD95CA318}" type="presOf" srcId="{C82D0CC4-C939-4C75-9D0B-5D0FC354F611}" destId="{44CDAE6B-AFC3-4EED-80DA-37029BA1DE1B}" srcOrd="0" destOrd="0" presId="urn:microsoft.com/office/officeart/2005/8/layout/lProcess3"/>
    <dgm:cxn modelId="{29C6A885-8523-454D-BDE9-1D9FC6FFABB1}" type="presOf" srcId="{D3F5E5AF-7018-4507-8B31-D02710F988E5}" destId="{9DEEA3E7-95B6-423C-8CA2-A77036E09878}" srcOrd="0" destOrd="0" presId="urn:microsoft.com/office/officeart/2005/8/layout/lProcess3"/>
    <dgm:cxn modelId="{D64A9443-D2C4-45A5-8FE2-4A2213D3E848}" type="presOf" srcId="{2023B44E-CDC8-4C8F-82E1-CF430A69C4D0}" destId="{44EA133D-9C76-4F84-8E7A-05C9D642ACCF}" srcOrd="0" destOrd="0" presId="urn:microsoft.com/office/officeart/2005/8/layout/lProcess3"/>
    <dgm:cxn modelId="{8934B612-C079-4E5A-9ED0-2613EEB0C32F}" srcId="{2023B44E-CDC8-4C8F-82E1-CF430A69C4D0}" destId="{D3F5E5AF-7018-4507-8B31-D02710F988E5}" srcOrd="0" destOrd="0" parTransId="{78335FDD-CD01-4D5A-AFBA-DE3961559FC3}" sibTransId="{FCB1B46A-7732-44F8-A3D5-3B416A250ECF}"/>
    <dgm:cxn modelId="{256E91EF-33BD-4517-B322-36BDC79360C6}" type="presOf" srcId="{A9916F25-C565-4317-A954-1679005ED960}" destId="{626524E8-FE3E-4B42-BBFF-13B1BF0DF39D}" srcOrd="0" destOrd="0" presId="urn:microsoft.com/office/officeart/2005/8/layout/lProcess3"/>
    <dgm:cxn modelId="{B1CCF20F-875A-4F01-BCD6-709C6C5F68B4}" srcId="{2023B44E-CDC8-4C8F-82E1-CF430A69C4D0}" destId="{C9994730-8DB3-4EA9-A084-E0A449C7C3C8}" srcOrd="1" destOrd="0" parTransId="{A6438617-1B6C-473D-9374-D96801B53E1A}" sibTransId="{E9048E52-F990-4CF2-BF6A-B7F2765ED23F}"/>
    <dgm:cxn modelId="{E9E57078-E288-413E-A00B-515F51F1B0F2}" srcId="{C9994730-8DB3-4EA9-A084-E0A449C7C3C8}" destId="{C82D0CC4-C939-4C75-9D0B-5D0FC354F611}" srcOrd="0" destOrd="0" parTransId="{37AA1560-F6DE-4049-9E1A-E983E0F846BA}" sibTransId="{4839CB0E-0466-4210-A831-F9DFD12EA8A5}"/>
    <dgm:cxn modelId="{F4D0A84D-B808-465F-82C6-6E7F366BE215}" type="presParOf" srcId="{44EA133D-9C76-4F84-8E7A-05C9D642ACCF}" destId="{93CA0BE5-9C6C-4B5C-9FC9-174A072C0014}" srcOrd="0" destOrd="0" presId="urn:microsoft.com/office/officeart/2005/8/layout/lProcess3"/>
    <dgm:cxn modelId="{E72914FF-83F8-4693-8256-A35B19DC7CE2}" type="presParOf" srcId="{93CA0BE5-9C6C-4B5C-9FC9-174A072C0014}" destId="{9DEEA3E7-95B6-423C-8CA2-A77036E09878}" srcOrd="0" destOrd="0" presId="urn:microsoft.com/office/officeart/2005/8/layout/lProcess3"/>
    <dgm:cxn modelId="{B5F0AB8A-F8C1-47BD-A255-233C3F716787}" type="presParOf" srcId="{93CA0BE5-9C6C-4B5C-9FC9-174A072C0014}" destId="{5B9E2D5F-D8C0-417A-A586-5E4588E3DD11}" srcOrd="1" destOrd="0" presId="urn:microsoft.com/office/officeart/2005/8/layout/lProcess3"/>
    <dgm:cxn modelId="{E2C13FFD-D18B-44E0-9289-1857C632C078}" type="presParOf" srcId="{93CA0BE5-9C6C-4B5C-9FC9-174A072C0014}" destId="{626524E8-FE3E-4B42-BBFF-13B1BF0DF39D}" srcOrd="2" destOrd="0" presId="urn:microsoft.com/office/officeart/2005/8/layout/lProcess3"/>
    <dgm:cxn modelId="{6B690EA0-41DD-4C7C-9AD8-AA505EE78889}" type="presParOf" srcId="{44EA133D-9C76-4F84-8E7A-05C9D642ACCF}" destId="{78B5C7C5-71BA-46AA-873C-03B54E8EB822}" srcOrd="1" destOrd="0" presId="urn:microsoft.com/office/officeart/2005/8/layout/lProcess3"/>
    <dgm:cxn modelId="{4E8708D9-72AC-4F68-8CD6-38DD0BA4E7D4}" type="presParOf" srcId="{44EA133D-9C76-4F84-8E7A-05C9D642ACCF}" destId="{0C17E13F-018A-4046-82A2-7113FC2C0EFF}" srcOrd="2" destOrd="0" presId="urn:microsoft.com/office/officeart/2005/8/layout/lProcess3"/>
    <dgm:cxn modelId="{D2E63A1D-36A4-4829-B733-00EAA1AF2C3E}" type="presParOf" srcId="{0C17E13F-018A-4046-82A2-7113FC2C0EFF}" destId="{50654504-8239-4D98-8A59-0D89E9CBA935}" srcOrd="0" destOrd="0" presId="urn:microsoft.com/office/officeart/2005/8/layout/lProcess3"/>
    <dgm:cxn modelId="{39B1DA87-6B1B-4D40-BB46-21266A7F9226}" type="presParOf" srcId="{0C17E13F-018A-4046-82A2-7113FC2C0EFF}" destId="{973D9D11-D1E3-41DD-AA4D-620D68D58A9A}" srcOrd="1" destOrd="0" presId="urn:microsoft.com/office/officeart/2005/8/layout/lProcess3"/>
    <dgm:cxn modelId="{32F4CC59-D7D0-4418-972D-758BC87BF5F1}" type="presParOf" srcId="{0C17E13F-018A-4046-82A2-7113FC2C0EFF}" destId="{44CDAE6B-AFC3-4EED-80DA-37029BA1DE1B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722E9EA-1C6A-43CE-86BD-BB965DA41C29}" type="doc">
      <dgm:prSet loTypeId="urn:microsoft.com/office/officeart/2005/8/layout/chevron2" loCatId="list" qsTypeId="urn:microsoft.com/office/officeart/2005/8/quickstyle/3d1" qsCatId="3D" csTypeId="urn:microsoft.com/office/officeart/2005/8/colors/colorful1#5" csCatId="colorful" phldr="1"/>
      <dgm:spPr/>
      <dgm:t>
        <a:bodyPr/>
        <a:lstStyle/>
        <a:p>
          <a:endParaRPr lang="en-ZA"/>
        </a:p>
      </dgm:t>
    </dgm:pt>
    <dgm:pt modelId="{3A887051-2571-486E-BCD2-460F4CB12CC5}">
      <dgm:prSet phldrT="[Text]"/>
      <dgm:spPr/>
      <dgm:t>
        <a:bodyPr/>
        <a:lstStyle/>
        <a:p>
          <a:r>
            <a:rPr lang="en-US" dirty="0" smtClean="0"/>
            <a:t>How learning occurs</a:t>
          </a:r>
          <a:endParaRPr lang="en-ZA" dirty="0"/>
        </a:p>
      </dgm:t>
    </dgm:pt>
    <dgm:pt modelId="{D978C0B3-EC85-44D8-B090-3C2990B98A19}" type="parTrans" cxnId="{FD4564A7-B84F-49D6-B72F-CE0CBAD99441}">
      <dgm:prSet/>
      <dgm:spPr/>
      <dgm:t>
        <a:bodyPr/>
        <a:lstStyle/>
        <a:p>
          <a:endParaRPr lang="en-ZA"/>
        </a:p>
      </dgm:t>
    </dgm:pt>
    <dgm:pt modelId="{BD94071B-E772-459F-A3B5-DF0D3E5ADAE0}" type="sibTrans" cxnId="{FD4564A7-B84F-49D6-B72F-CE0CBAD99441}">
      <dgm:prSet/>
      <dgm:spPr/>
      <dgm:t>
        <a:bodyPr/>
        <a:lstStyle/>
        <a:p>
          <a:endParaRPr lang="en-ZA"/>
        </a:p>
      </dgm:t>
    </dgm:pt>
    <dgm:pt modelId="{B3AD4226-AD66-4D5D-8A17-E5ACB0894535}">
      <dgm:prSet phldrT="[Text]" custT="1"/>
      <dgm:spPr/>
      <dgm:t>
        <a:bodyPr/>
        <a:lstStyle/>
        <a:p>
          <a:r>
            <a:rPr lang="en-US" sz="3200" dirty="0" smtClean="0"/>
            <a:t>Learning theories</a:t>
          </a:r>
          <a:endParaRPr lang="en-ZA" sz="3200" dirty="0"/>
        </a:p>
      </dgm:t>
    </dgm:pt>
    <dgm:pt modelId="{999E4CCD-DD3D-40C3-812A-CB29753BAF97}" type="parTrans" cxnId="{EC850FDD-7C69-4E39-A35B-011ADC6C4B30}">
      <dgm:prSet/>
      <dgm:spPr/>
      <dgm:t>
        <a:bodyPr/>
        <a:lstStyle/>
        <a:p>
          <a:endParaRPr lang="en-ZA"/>
        </a:p>
      </dgm:t>
    </dgm:pt>
    <dgm:pt modelId="{988C80D6-EDCE-4ACB-9464-D16C8F042E37}" type="sibTrans" cxnId="{EC850FDD-7C69-4E39-A35B-011ADC6C4B30}">
      <dgm:prSet/>
      <dgm:spPr/>
      <dgm:t>
        <a:bodyPr/>
        <a:lstStyle/>
        <a:p>
          <a:endParaRPr lang="en-ZA"/>
        </a:p>
      </dgm:t>
    </dgm:pt>
    <dgm:pt modelId="{4F4FC4DC-E52A-431E-958C-BBF04AA3314F}">
      <dgm:prSet phldrT="[Text]" custT="1"/>
      <dgm:spPr/>
      <dgm:t>
        <a:bodyPr/>
        <a:lstStyle/>
        <a:p>
          <a:r>
            <a:rPr lang="en-US" sz="3200" dirty="0" smtClean="0"/>
            <a:t>Learning experiences through LMS</a:t>
          </a:r>
          <a:endParaRPr lang="en-ZA" sz="3200" dirty="0"/>
        </a:p>
      </dgm:t>
    </dgm:pt>
    <dgm:pt modelId="{C0D2357E-8388-4894-B5C6-8FF61149A05F}" type="parTrans" cxnId="{F43E9E7A-39BF-414D-9505-C1378D694D90}">
      <dgm:prSet/>
      <dgm:spPr/>
      <dgm:t>
        <a:bodyPr/>
        <a:lstStyle/>
        <a:p>
          <a:endParaRPr lang="en-ZA"/>
        </a:p>
      </dgm:t>
    </dgm:pt>
    <dgm:pt modelId="{5146DC72-0749-49BA-B80E-7A66368AC765}" type="sibTrans" cxnId="{F43E9E7A-39BF-414D-9505-C1378D694D90}">
      <dgm:prSet/>
      <dgm:spPr/>
      <dgm:t>
        <a:bodyPr/>
        <a:lstStyle/>
        <a:p>
          <a:endParaRPr lang="en-ZA"/>
        </a:p>
      </dgm:t>
    </dgm:pt>
    <dgm:pt modelId="{C8A946A2-936C-48E0-9ED7-FFEF4E514975}">
      <dgm:prSet phldrT="[Text]" custT="1"/>
      <dgm:spPr/>
      <dgm:t>
        <a:bodyPr/>
        <a:lstStyle/>
        <a:p>
          <a:r>
            <a:rPr lang="en-US" sz="3200" dirty="0" smtClean="0"/>
            <a:t>Case study</a:t>
          </a:r>
          <a:endParaRPr lang="en-ZA" sz="3200" dirty="0"/>
        </a:p>
      </dgm:t>
    </dgm:pt>
    <dgm:pt modelId="{138A1BC6-1282-4550-880E-CE5FBEC69A8F}" type="parTrans" cxnId="{49A23F94-582F-4A69-8915-D8BEFF8AEADF}">
      <dgm:prSet/>
      <dgm:spPr/>
      <dgm:t>
        <a:bodyPr/>
        <a:lstStyle/>
        <a:p>
          <a:endParaRPr lang="en-ZA"/>
        </a:p>
      </dgm:t>
    </dgm:pt>
    <dgm:pt modelId="{11FF6E13-3387-4F20-9E1D-6B4B5224263A}" type="sibTrans" cxnId="{49A23F94-582F-4A69-8915-D8BEFF8AEADF}">
      <dgm:prSet/>
      <dgm:spPr/>
      <dgm:t>
        <a:bodyPr/>
        <a:lstStyle/>
        <a:p>
          <a:endParaRPr lang="en-ZA"/>
        </a:p>
      </dgm:t>
    </dgm:pt>
    <dgm:pt modelId="{E1DF0758-3E90-4218-BC71-9218BEAE6090}">
      <dgm:prSet phldrT="[Text]" custT="1"/>
      <dgm:spPr/>
      <dgm:t>
        <a:bodyPr/>
        <a:lstStyle/>
        <a:p>
          <a:r>
            <a:rPr lang="en-US" sz="3200" dirty="0" smtClean="0"/>
            <a:t>Learning technology</a:t>
          </a:r>
          <a:endParaRPr lang="en-ZA" sz="3200" dirty="0"/>
        </a:p>
      </dgm:t>
    </dgm:pt>
    <dgm:pt modelId="{997F8F66-C1B0-4799-A690-D2DE1F49B139}" type="parTrans" cxnId="{4829FC50-D2FC-4D09-BEDE-D4F1B3C29619}">
      <dgm:prSet/>
      <dgm:spPr/>
      <dgm:t>
        <a:bodyPr/>
        <a:lstStyle/>
        <a:p>
          <a:endParaRPr lang="en-ZA"/>
        </a:p>
      </dgm:t>
    </dgm:pt>
    <dgm:pt modelId="{FEAF94AB-1836-41D9-BF56-3F71502F4C1B}" type="sibTrans" cxnId="{4829FC50-D2FC-4D09-BEDE-D4F1B3C29619}">
      <dgm:prSet/>
      <dgm:spPr/>
      <dgm:t>
        <a:bodyPr/>
        <a:lstStyle/>
        <a:p>
          <a:endParaRPr lang="en-ZA"/>
        </a:p>
      </dgm:t>
    </dgm:pt>
    <dgm:pt modelId="{194EBEE9-8E36-45F7-99E1-40737904FCD1}">
      <dgm:prSet/>
      <dgm:spPr/>
      <dgm:t>
        <a:bodyPr/>
        <a:lstStyle/>
        <a:p>
          <a:endParaRPr lang="en-ZA" dirty="0"/>
        </a:p>
      </dgm:t>
    </dgm:pt>
    <dgm:pt modelId="{C64D7966-352F-45C8-AE53-2472881B2C8E}" type="parTrans" cxnId="{FAED24B3-0C3F-4826-898D-45CF1EF7C105}">
      <dgm:prSet/>
      <dgm:spPr/>
      <dgm:t>
        <a:bodyPr/>
        <a:lstStyle/>
        <a:p>
          <a:endParaRPr lang="en-ZA"/>
        </a:p>
      </dgm:t>
    </dgm:pt>
    <dgm:pt modelId="{90A836EB-CA1C-448A-8D96-0BD8233973BF}" type="sibTrans" cxnId="{FAED24B3-0C3F-4826-898D-45CF1EF7C105}">
      <dgm:prSet/>
      <dgm:spPr/>
      <dgm:t>
        <a:bodyPr/>
        <a:lstStyle/>
        <a:p>
          <a:endParaRPr lang="en-ZA"/>
        </a:p>
      </dgm:t>
    </dgm:pt>
    <dgm:pt modelId="{FBD350C4-326D-4FB4-AAB3-CABC4967F73F}">
      <dgm:prSet custT="1"/>
      <dgm:spPr/>
      <dgm:t>
        <a:bodyPr/>
        <a:lstStyle/>
        <a:p>
          <a:r>
            <a:rPr lang="en-US" sz="3200" dirty="0" smtClean="0"/>
            <a:t>Blended Learning environment</a:t>
          </a:r>
          <a:endParaRPr lang="en-ZA" sz="3200" dirty="0"/>
        </a:p>
      </dgm:t>
    </dgm:pt>
    <dgm:pt modelId="{3304F84E-E1F9-4BE3-8E5A-32F8DF8084D2}" type="parTrans" cxnId="{FAF48395-D2B1-49E5-B97C-D18DA97529E3}">
      <dgm:prSet/>
      <dgm:spPr/>
      <dgm:t>
        <a:bodyPr/>
        <a:lstStyle/>
        <a:p>
          <a:endParaRPr lang="en-ZA"/>
        </a:p>
      </dgm:t>
    </dgm:pt>
    <dgm:pt modelId="{1DB1C49F-7148-43B5-9288-68A9DDFF75D4}" type="sibTrans" cxnId="{FAF48395-D2B1-49E5-B97C-D18DA97529E3}">
      <dgm:prSet/>
      <dgm:spPr/>
      <dgm:t>
        <a:bodyPr/>
        <a:lstStyle/>
        <a:p>
          <a:endParaRPr lang="en-ZA"/>
        </a:p>
      </dgm:t>
    </dgm:pt>
    <dgm:pt modelId="{B307B592-8A2B-4D92-B0EF-16D6618BF1F8}">
      <dgm:prSet phldrT="[Text]"/>
      <dgm:spPr/>
      <dgm:t>
        <a:bodyPr/>
        <a:lstStyle/>
        <a:p>
          <a:r>
            <a:rPr lang="en-US" dirty="0" smtClean="0"/>
            <a:t>Contextual learning</a:t>
          </a:r>
          <a:endParaRPr lang="en-ZA" dirty="0"/>
        </a:p>
      </dgm:t>
    </dgm:pt>
    <dgm:pt modelId="{BE9BF8A7-06C8-4163-B80A-1B0433934267}" type="sibTrans" cxnId="{2172CF95-F21D-431E-BB13-47E482FC7B50}">
      <dgm:prSet/>
      <dgm:spPr/>
      <dgm:t>
        <a:bodyPr/>
        <a:lstStyle/>
        <a:p>
          <a:endParaRPr lang="en-ZA"/>
        </a:p>
      </dgm:t>
    </dgm:pt>
    <dgm:pt modelId="{0A45C945-D726-4974-BA6C-16B58B7C1627}" type="parTrans" cxnId="{2172CF95-F21D-431E-BB13-47E482FC7B50}">
      <dgm:prSet/>
      <dgm:spPr/>
      <dgm:t>
        <a:bodyPr/>
        <a:lstStyle/>
        <a:p>
          <a:endParaRPr lang="en-ZA"/>
        </a:p>
      </dgm:t>
    </dgm:pt>
    <dgm:pt modelId="{1E45458E-D626-4CE4-9FF9-F6019926E8DD}">
      <dgm:prSet phldrT="[Text]"/>
      <dgm:spPr/>
      <dgm:t>
        <a:bodyPr/>
        <a:lstStyle/>
        <a:p>
          <a:r>
            <a:rPr lang="en-US" dirty="0" smtClean="0"/>
            <a:t>Developing technology</a:t>
          </a:r>
          <a:endParaRPr lang="en-ZA" dirty="0"/>
        </a:p>
      </dgm:t>
    </dgm:pt>
    <dgm:pt modelId="{47C68CDA-0C2A-412F-B480-7B7814AA6FC2}" type="sibTrans" cxnId="{7715C2D1-28FC-4974-9534-9772B1FE3264}">
      <dgm:prSet/>
      <dgm:spPr/>
      <dgm:t>
        <a:bodyPr/>
        <a:lstStyle/>
        <a:p>
          <a:endParaRPr lang="en-ZA"/>
        </a:p>
      </dgm:t>
    </dgm:pt>
    <dgm:pt modelId="{781191EE-613C-42D2-85A5-0292E8B2C400}" type="parTrans" cxnId="{7715C2D1-28FC-4974-9534-9772B1FE3264}">
      <dgm:prSet/>
      <dgm:spPr/>
      <dgm:t>
        <a:bodyPr/>
        <a:lstStyle/>
        <a:p>
          <a:endParaRPr lang="en-ZA"/>
        </a:p>
      </dgm:t>
    </dgm:pt>
    <dgm:pt modelId="{BD62B594-F747-4B67-BAAD-ACF17EA78D7B}" type="pres">
      <dgm:prSet presAssocID="{5722E9EA-1C6A-43CE-86BD-BB965DA41C2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ZA"/>
        </a:p>
      </dgm:t>
    </dgm:pt>
    <dgm:pt modelId="{66815B01-6F2D-4AF3-B181-77CDA78CF9F5}" type="pres">
      <dgm:prSet presAssocID="{3A887051-2571-486E-BCD2-460F4CB12CC5}" presName="composite" presStyleCnt="0"/>
      <dgm:spPr/>
    </dgm:pt>
    <dgm:pt modelId="{92B0EEE8-9FB4-4932-B361-F58366D236A1}" type="pres">
      <dgm:prSet presAssocID="{3A887051-2571-486E-BCD2-460F4CB12CC5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0EAD1001-7C39-4EDA-A0A5-8709E80F0F66}" type="pres">
      <dgm:prSet presAssocID="{3A887051-2571-486E-BCD2-460F4CB12CC5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5D561885-7928-44DC-9456-6540247E2554}" type="pres">
      <dgm:prSet presAssocID="{BD94071B-E772-459F-A3B5-DF0D3E5ADAE0}" presName="sp" presStyleCnt="0"/>
      <dgm:spPr/>
    </dgm:pt>
    <dgm:pt modelId="{26D796AB-1E2D-4D31-A046-1BE233315839}" type="pres">
      <dgm:prSet presAssocID="{B307B592-8A2B-4D92-B0EF-16D6618BF1F8}" presName="composite" presStyleCnt="0"/>
      <dgm:spPr/>
    </dgm:pt>
    <dgm:pt modelId="{260843DA-FEC4-4211-A8F8-3445A4C65B99}" type="pres">
      <dgm:prSet presAssocID="{B307B592-8A2B-4D92-B0EF-16D6618BF1F8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A78502AD-7171-42C9-9C83-24D95C7216AE}" type="pres">
      <dgm:prSet presAssocID="{B307B592-8A2B-4D92-B0EF-16D6618BF1F8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A11CFEF5-3430-4AAA-99A0-99864BE9CEB1}" type="pres">
      <dgm:prSet presAssocID="{BE9BF8A7-06C8-4163-B80A-1B0433934267}" presName="sp" presStyleCnt="0"/>
      <dgm:spPr/>
    </dgm:pt>
    <dgm:pt modelId="{309D3BF0-A3D7-4CB5-900B-52698C735621}" type="pres">
      <dgm:prSet presAssocID="{1E45458E-D626-4CE4-9FF9-F6019926E8DD}" presName="composite" presStyleCnt="0"/>
      <dgm:spPr/>
    </dgm:pt>
    <dgm:pt modelId="{AE650AA6-B3E1-4C90-9944-6EC687A05166}" type="pres">
      <dgm:prSet presAssocID="{1E45458E-D626-4CE4-9FF9-F6019926E8DD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6B960FB9-03CC-4431-A643-783B632E5C03}" type="pres">
      <dgm:prSet presAssocID="{1E45458E-D626-4CE4-9FF9-F6019926E8DD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DE7448C9-B393-490C-99C5-0B0FA17CFF09}" type="pres">
      <dgm:prSet presAssocID="{47C68CDA-0C2A-412F-B480-7B7814AA6FC2}" presName="sp" presStyleCnt="0"/>
      <dgm:spPr/>
    </dgm:pt>
    <dgm:pt modelId="{3B49DE43-02B7-438E-A71B-A9E6F5DCC7C4}" type="pres">
      <dgm:prSet presAssocID="{194EBEE9-8E36-45F7-99E1-40737904FCD1}" presName="composite" presStyleCnt="0"/>
      <dgm:spPr/>
    </dgm:pt>
    <dgm:pt modelId="{D7365503-C617-49BA-BD65-7A791F4FBD87}" type="pres">
      <dgm:prSet presAssocID="{194EBEE9-8E36-45F7-99E1-40737904FCD1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A107595B-958C-4E46-B22B-93D86AB9E527}" type="pres">
      <dgm:prSet presAssocID="{194EBEE9-8E36-45F7-99E1-40737904FCD1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n-ZA"/>
        </a:p>
      </dgm:t>
    </dgm:pt>
  </dgm:ptLst>
  <dgm:cxnLst>
    <dgm:cxn modelId="{2172CF95-F21D-431E-BB13-47E482FC7B50}" srcId="{5722E9EA-1C6A-43CE-86BD-BB965DA41C29}" destId="{B307B592-8A2B-4D92-B0EF-16D6618BF1F8}" srcOrd="1" destOrd="0" parTransId="{0A45C945-D726-4974-BA6C-16B58B7C1627}" sibTransId="{BE9BF8A7-06C8-4163-B80A-1B0433934267}"/>
    <dgm:cxn modelId="{7715C2D1-28FC-4974-9534-9772B1FE3264}" srcId="{5722E9EA-1C6A-43CE-86BD-BB965DA41C29}" destId="{1E45458E-D626-4CE4-9FF9-F6019926E8DD}" srcOrd="2" destOrd="0" parTransId="{781191EE-613C-42D2-85A5-0292E8B2C400}" sibTransId="{47C68CDA-0C2A-412F-B480-7B7814AA6FC2}"/>
    <dgm:cxn modelId="{3B2406ED-C465-444A-8668-B79544336CDC}" type="presOf" srcId="{194EBEE9-8E36-45F7-99E1-40737904FCD1}" destId="{D7365503-C617-49BA-BD65-7A791F4FBD87}" srcOrd="0" destOrd="0" presId="urn:microsoft.com/office/officeart/2005/8/layout/chevron2"/>
    <dgm:cxn modelId="{0093BAB1-F49C-4C1F-8DC3-84B77F71D687}" type="presOf" srcId="{B3AD4226-AD66-4D5D-8A17-E5ACB0894535}" destId="{0EAD1001-7C39-4EDA-A0A5-8709E80F0F66}" srcOrd="0" destOrd="0" presId="urn:microsoft.com/office/officeart/2005/8/layout/chevron2"/>
    <dgm:cxn modelId="{FAF48395-D2B1-49E5-B97C-D18DA97529E3}" srcId="{194EBEE9-8E36-45F7-99E1-40737904FCD1}" destId="{FBD350C4-326D-4FB4-AAB3-CABC4967F73F}" srcOrd="0" destOrd="0" parTransId="{3304F84E-E1F9-4BE3-8E5A-32F8DF8084D2}" sibTransId="{1DB1C49F-7148-43B5-9288-68A9DDFF75D4}"/>
    <dgm:cxn modelId="{217D44A4-5F08-4C1D-B115-87296A90264D}" type="presOf" srcId="{FBD350C4-326D-4FB4-AAB3-CABC4967F73F}" destId="{A107595B-958C-4E46-B22B-93D86AB9E527}" srcOrd="0" destOrd="0" presId="urn:microsoft.com/office/officeart/2005/8/layout/chevron2"/>
    <dgm:cxn modelId="{FD4564A7-B84F-49D6-B72F-CE0CBAD99441}" srcId="{5722E9EA-1C6A-43CE-86BD-BB965DA41C29}" destId="{3A887051-2571-486E-BCD2-460F4CB12CC5}" srcOrd="0" destOrd="0" parTransId="{D978C0B3-EC85-44D8-B090-3C2990B98A19}" sibTransId="{BD94071B-E772-459F-A3B5-DF0D3E5ADAE0}"/>
    <dgm:cxn modelId="{4829FC50-D2FC-4D09-BEDE-D4F1B3C29619}" srcId="{1E45458E-D626-4CE4-9FF9-F6019926E8DD}" destId="{E1DF0758-3E90-4218-BC71-9218BEAE6090}" srcOrd="0" destOrd="0" parTransId="{997F8F66-C1B0-4799-A690-D2DE1F49B139}" sibTransId="{FEAF94AB-1836-41D9-BF56-3F71502F4C1B}"/>
    <dgm:cxn modelId="{EC850FDD-7C69-4E39-A35B-011ADC6C4B30}" srcId="{3A887051-2571-486E-BCD2-460F4CB12CC5}" destId="{B3AD4226-AD66-4D5D-8A17-E5ACB0894535}" srcOrd="0" destOrd="0" parTransId="{999E4CCD-DD3D-40C3-812A-CB29753BAF97}" sibTransId="{988C80D6-EDCE-4ACB-9464-D16C8F042E37}"/>
    <dgm:cxn modelId="{A77F962B-B51C-400D-9B52-BB858F79312F}" type="presOf" srcId="{1E45458E-D626-4CE4-9FF9-F6019926E8DD}" destId="{AE650AA6-B3E1-4C90-9944-6EC687A05166}" srcOrd="0" destOrd="0" presId="urn:microsoft.com/office/officeart/2005/8/layout/chevron2"/>
    <dgm:cxn modelId="{F3D1F013-8467-489A-B012-5A6BED3FBB1B}" type="presOf" srcId="{C8A946A2-936C-48E0-9ED7-FFEF4E514975}" destId="{A78502AD-7171-42C9-9C83-24D95C7216AE}" srcOrd="0" destOrd="1" presId="urn:microsoft.com/office/officeart/2005/8/layout/chevron2"/>
    <dgm:cxn modelId="{49A23F94-582F-4A69-8915-D8BEFF8AEADF}" srcId="{B307B592-8A2B-4D92-B0EF-16D6618BF1F8}" destId="{C8A946A2-936C-48E0-9ED7-FFEF4E514975}" srcOrd="1" destOrd="0" parTransId="{138A1BC6-1282-4550-880E-CE5FBEC69A8F}" sibTransId="{11FF6E13-3387-4F20-9E1D-6B4B5224263A}"/>
    <dgm:cxn modelId="{0D786D85-3451-4239-8532-5AA83B1E3099}" type="presOf" srcId="{B307B592-8A2B-4D92-B0EF-16D6618BF1F8}" destId="{260843DA-FEC4-4211-A8F8-3445A4C65B99}" srcOrd="0" destOrd="0" presId="urn:microsoft.com/office/officeart/2005/8/layout/chevron2"/>
    <dgm:cxn modelId="{E0B347B4-34EA-409E-8DC9-563CFE798D19}" type="presOf" srcId="{E1DF0758-3E90-4218-BC71-9218BEAE6090}" destId="{6B960FB9-03CC-4431-A643-783B632E5C03}" srcOrd="0" destOrd="0" presId="urn:microsoft.com/office/officeart/2005/8/layout/chevron2"/>
    <dgm:cxn modelId="{CCCAA31C-304E-40F4-BF67-DCA609A30AA4}" type="presOf" srcId="{4F4FC4DC-E52A-431E-958C-BBF04AA3314F}" destId="{A78502AD-7171-42C9-9C83-24D95C7216AE}" srcOrd="0" destOrd="0" presId="urn:microsoft.com/office/officeart/2005/8/layout/chevron2"/>
    <dgm:cxn modelId="{AAE08023-8569-4B90-B150-003114BA4642}" type="presOf" srcId="{3A887051-2571-486E-BCD2-460F4CB12CC5}" destId="{92B0EEE8-9FB4-4932-B361-F58366D236A1}" srcOrd="0" destOrd="0" presId="urn:microsoft.com/office/officeart/2005/8/layout/chevron2"/>
    <dgm:cxn modelId="{FAED24B3-0C3F-4826-898D-45CF1EF7C105}" srcId="{5722E9EA-1C6A-43CE-86BD-BB965DA41C29}" destId="{194EBEE9-8E36-45F7-99E1-40737904FCD1}" srcOrd="3" destOrd="0" parTransId="{C64D7966-352F-45C8-AE53-2472881B2C8E}" sibTransId="{90A836EB-CA1C-448A-8D96-0BD8233973BF}"/>
    <dgm:cxn modelId="{6D0A0998-BB6C-4D64-8CDF-6FC417CD1EE2}" type="presOf" srcId="{5722E9EA-1C6A-43CE-86BD-BB965DA41C29}" destId="{BD62B594-F747-4B67-BAAD-ACF17EA78D7B}" srcOrd="0" destOrd="0" presId="urn:microsoft.com/office/officeart/2005/8/layout/chevron2"/>
    <dgm:cxn modelId="{F43E9E7A-39BF-414D-9505-C1378D694D90}" srcId="{B307B592-8A2B-4D92-B0EF-16D6618BF1F8}" destId="{4F4FC4DC-E52A-431E-958C-BBF04AA3314F}" srcOrd="0" destOrd="0" parTransId="{C0D2357E-8388-4894-B5C6-8FF61149A05F}" sibTransId="{5146DC72-0749-49BA-B80E-7A66368AC765}"/>
    <dgm:cxn modelId="{58ECCF0F-7858-45BF-8680-496C7AF0C003}" type="presParOf" srcId="{BD62B594-F747-4B67-BAAD-ACF17EA78D7B}" destId="{66815B01-6F2D-4AF3-B181-77CDA78CF9F5}" srcOrd="0" destOrd="0" presId="urn:microsoft.com/office/officeart/2005/8/layout/chevron2"/>
    <dgm:cxn modelId="{A614D322-25EB-4CE2-BD5C-1E297D589B69}" type="presParOf" srcId="{66815B01-6F2D-4AF3-B181-77CDA78CF9F5}" destId="{92B0EEE8-9FB4-4932-B361-F58366D236A1}" srcOrd="0" destOrd="0" presId="urn:microsoft.com/office/officeart/2005/8/layout/chevron2"/>
    <dgm:cxn modelId="{4FE52069-8D59-4FE2-A3B7-5331F78EEEA5}" type="presParOf" srcId="{66815B01-6F2D-4AF3-B181-77CDA78CF9F5}" destId="{0EAD1001-7C39-4EDA-A0A5-8709E80F0F66}" srcOrd="1" destOrd="0" presId="urn:microsoft.com/office/officeart/2005/8/layout/chevron2"/>
    <dgm:cxn modelId="{F153DDF0-EE86-427B-95B8-B4F785F27C8B}" type="presParOf" srcId="{BD62B594-F747-4B67-BAAD-ACF17EA78D7B}" destId="{5D561885-7928-44DC-9456-6540247E2554}" srcOrd="1" destOrd="0" presId="urn:microsoft.com/office/officeart/2005/8/layout/chevron2"/>
    <dgm:cxn modelId="{8FF5398C-E914-4FA5-AC08-8E614FA41CF9}" type="presParOf" srcId="{BD62B594-F747-4B67-BAAD-ACF17EA78D7B}" destId="{26D796AB-1E2D-4D31-A046-1BE233315839}" srcOrd="2" destOrd="0" presId="urn:microsoft.com/office/officeart/2005/8/layout/chevron2"/>
    <dgm:cxn modelId="{6527B39C-FB9E-4438-98FB-57FF35986E66}" type="presParOf" srcId="{26D796AB-1E2D-4D31-A046-1BE233315839}" destId="{260843DA-FEC4-4211-A8F8-3445A4C65B99}" srcOrd="0" destOrd="0" presId="urn:microsoft.com/office/officeart/2005/8/layout/chevron2"/>
    <dgm:cxn modelId="{6950550F-EB41-4219-AB74-78875DF4CFBB}" type="presParOf" srcId="{26D796AB-1E2D-4D31-A046-1BE233315839}" destId="{A78502AD-7171-42C9-9C83-24D95C7216AE}" srcOrd="1" destOrd="0" presId="urn:microsoft.com/office/officeart/2005/8/layout/chevron2"/>
    <dgm:cxn modelId="{893B492F-1FB1-499C-A69F-72F119A3063B}" type="presParOf" srcId="{BD62B594-F747-4B67-BAAD-ACF17EA78D7B}" destId="{A11CFEF5-3430-4AAA-99A0-99864BE9CEB1}" srcOrd="3" destOrd="0" presId="urn:microsoft.com/office/officeart/2005/8/layout/chevron2"/>
    <dgm:cxn modelId="{9B1E04EF-E93F-41EB-955E-E04F5379802C}" type="presParOf" srcId="{BD62B594-F747-4B67-BAAD-ACF17EA78D7B}" destId="{309D3BF0-A3D7-4CB5-900B-52698C735621}" srcOrd="4" destOrd="0" presId="urn:microsoft.com/office/officeart/2005/8/layout/chevron2"/>
    <dgm:cxn modelId="{E87A128F-0505-4629-9910-AA8FC675DA6C}" type="presParOf" srcId="{309D3BF0-A3D7-4CB5-900B-52698C735621}" destId="{AE650AA6-B3E1-4C90-9944-6EC687A05166}" srcOrd="0" destOrd="0" presId="urn:microsoft.com/office/officeart/2005/8/layout/chevron2"/>
    <dgm:cxn modelId="{6CB5DDB2-D609-48D0-B8F1-975E5EABD5BC}" type="presParOf" srcId="{309D3BF0-A3D7-4CB5-900B-52698C735621}" destId="{6B960FB9-03CC-4431-A643-783B632E5C03}" srcOrd="1" destOrd="0" presId="urn:microsoft.com/office/officeart/2005/8/layout/chevron2"/>
    <dgm:cxn modelId="{61FF5718-0E79-4A2F-9364-AF9D1D830B50}" type="presParOf" srcId="{BD62B594-F747-4B67-BAAD-ACF17EA78D7B}" destId="{DE7448C9-B393-490C-99C5-0B0FA17CFF09}" srcOrd="5" destOrd="0" presId="urn:microsoft.com/office/officeart/2005/8/layout/chevron2"/>
    <dgm:cxn modelId="{D3BD83C1-3A13-46B0-87D6-809635C5A77B}" type="presParOf" srcId="{BD62B594-F747-4B67-BAAD-ACF17EA78D7B}" destId="{3B49DE43-02B7-438E-A71B-A9E6F5DCC7C4}" srcOrd="6" destOrd="0" presId="urn:microsoft.com/office/officeart/2005/8/layout/chevron2"/>
    <dgm:cxn modelId="{DB2F176B-8388-4D62-A6F5-363C4AD664BD}" type="presParOf" srcId="{3B49DE43-02B7-438E-A71B-A9E6F5DCC7C4}" destId="{D7365503-C617-49BA-BD65-7A791F4FBD87}" srcOrd="0" destOrd="0" presId="urn:microsoft.com/office/officeart/2005/8/layout/chevron2"/>
    <dgm:cxn modelId="{7641191A-8955-41CD-8F83-9A7FB62F4AC7}" type="presParOf" srcId="{3B49DE43-02B7-438E-A71B-A9E6F5DCC7C4}" destId="{A107595B-958C-4E46-B22B-93D86AB9E52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4D8411A-070E-4B35-9178-673AAE2A5BC1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85B90BE1-D00C-4184-B686-C6FFB3C82598}">
      <dgm:prSet phldrT="[Text]"/>
      <dgm:spPr/>
      <dgm:t>
        <a:bodyPr/>
        <a:lstStyle/>
        <a:p>
          <a:r>
            <a:rPr lang="en-ZA" dirty="0" smtClean="0"/>
            <a:t>Audio</a:t>
          </a:r>
          <a:endParaRPr lang="en-ZA" dirty="0"/>
        </a:p>
      </dgm:t>
    </dgm:pt>
    <dgm:pt modelId="{0D743949-1A0C-4AB3-93D1-1A8AF9DD0AF0}" type="parTrans" cxnId="{F30EA19E-1C26-4976-B5C1-23E0051FCCD3}">
      <dgm:prSet/>
      <dgm:spPr/>
      <dgm:t>
        <a:bodyPr/>
        <a:lstStyle/>
        <a:p>
          <a:endParaRPr lang="en-ZA"/>
        </a:p>
      </dgm:t>
    </dgm:pt>
    <dgm:pt modelId="{D59CAFE6-4C51-4F55-867E-58D729A60351}" type="sibTrans" cxnId="{F30EA19E-1C26-4976-B5C1-23E0051FCCD3}">
      <dgm:prSet/>
      <dgm:spPr/>
      <dgm:t>
        <a:bodyPr/>
        <a:lstStyle/>
        <a:p>
          <a:endParaRPr lang="en-ZA"/>
        </a:p>
      </dgm:t>
    </dgm:pt>
    <dgm:pt modelId="{B26E7CFF-AA55-4423-BE66-918CC66886BD}">
      <dgm:prSet phldrT="[Text]"/>
      <dgm:spPr/>
      <dgm:t>
        <a:bodyPr/>
        <a:lstStyle/>
        <a:p>
          <a:r>
            <a:rPr lang="en-ZA" dirty="0" smtClean="0"/>
            <a:t>Text </a:t>
          </a:r>
          <a:endParaRPr lang="en-ZA" dirty="0"/>
        </a:p>
      </dgm:t>
    </dgm:pt>
    <dgm:pt modelId="{9BAEDCA7-8E30-4CDC-95D8-50987467DD5E}" type="parTrans" cxnId="{E131F495-B677-4879-8782-B70420C5654F}">
      <dgm:prSet/>
      <dgm:spPr/>
      <dgm:t>
        <a:bodyPr/>
        <a:lstStyle/>
        <a:p>
          <a:endParaRPr lang="en-ZA"/>
        </a:p>
      </dgm:t>
    </dgm:pt>
    <dgm:pt modelId="{AB0B429B-00D9-42DC-9753-E0F4E0A3735C}" type="sibTrans" cxnId="{E131F495-B677-4879-8782-B70420C5654F}">
      <dgm:prSet/>
      <dgm:spPr/>
      <dgm:t>
        <a:bodyPr/>
        <a:lstStyle/>
        <a:p>
          <a:endParaRPr lang="en-ZA"/>
        </a:p>
      </dgm:t>
    </dgm:pt>
    <dgm:pt modelId="{A0931E27-1235-4395-A02F-A7FD9B7514FA}">
      <dgm:prSet phldrT="[Text]"/>
      <dgm:spPr/>
      <dgm:t>
        <a:bodyPr/>
        <a:lstStyle/>
        <a:p>
          <a:r>
            <a:rPr lang="en-ZA" dirty="0" smtClean="0"/>
            <a:t>Visual</a:t>
          </a:r>
          <a:endParaRPr lang="en-ZA" dirty="0"/>
        </a:p>
      </dgm:t>
    </dgm:pt>
    <dgm:pt modelId="{C69769B8-44C5-424F-B37D-93B23AA34A01}" type="parTrans" cxnId="{C67E872E-D01D-4B21-B157-7CFC21CF513F}">
      <dgm:prSet/>
      <dgm:spPr/>
      <dgm:t>
        <a:bodyPr/>
        <a:lstStyle/>
        <a:p>
          <a:endParaRPr lang="en-ZA"/>
        </a:p>
      </dgm:t>
    </dgm:pt>
    <dgm:pt modelId="{ACADC890-571A-4D1D-AF8A-229D275099C6}" type="sibTrans" cxnId="{C67E872E-D01D-4B21-B157-7CFC21CF513F}">
      <dgm:prSet/>
      <dgm:spPr/>
      <dgm:t>
        <a:bodyPr/>
        <a:lstStyle/>
        <a:p>
          <a:endParaRPr lang="en-ZA"/>
        </a:p>
      </dgm:t>
    </dgm:pt>
    <dgm:pt modelId="{16BF9C27-C348-4FDD-B8CF-D81425761C73}" type="pres">
      <dgm:prSet presAssocID="{D4D8411A-070E-4B35-9178-673AAE2A5BC1}" presName="compositeShape" presStyleCnt="0">
        <dgm:presLayoutVars>
          <dgm:chMax val="7"/>
          <dgm:dir/>
          <dgm:resizeHandles val="exact"/>
        </dgm:presLayoutVars>
      </dgm:prSet>
      <dgm:spPr/>
    </dgm:pt>
    <dgm:pt modelId="{90216582-31DB-42D7-B82D-D516606E2AB3}" type="pres">
      <dgm:prSet presAssocID="{D4D8411A-070E-4B35-9178-673AAE2A5BC1}" presName="wedge1" presStyleLbl="node1" presStyleIdx="0" presStyleCnt="3"/>
      <dgm:spPr/>
      <dgm:t>
        <a:bodyPr/>
        <a:lstStyle/>
        <a:p>
          <a:endParaRPr lang="en-ZA"/>
        </a:p>
      </dgm:t>
    </dgm:pt>
    <dgm:pt modelId="{6003754A-F765-4713-8D64-0954EFEE6F1C}" type="pres">
      <dgm:prSet presAssocID="{D4D8411A-070E-4B35-9178-673AAE2A5BC1}" presName="dummy1a" presStyleCnt="0"/>
      <dgm:spPr/>
    </dgm:pt>
    <dgm:pt modelId="{A6EA4C3C-C07D-407E-9D9E-A456B2825526}" type="pres">
      <dgm:prSet presAssocID="{D4D8411A-070E-4B35-9178-673AAE2A5BC1}" presName="dummy1b" presStyleCnt="0"/>
      <dgm:spPr/>
    </dgm:pt>
    <dgm:pt modelId="{440032BE-98A9-42B7-B531-3001E50F21E2}" type="pres">
      <dgm:prSet presAssocID="{D4D8411A-070E-4B35-9178-673AAE2A5BC1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B849CC8D-3E41-4B12-98CA-B272E3A9D363}" type="pres">
      <dgm:prSet presAssocID="{D4D8411A-070E-4B35-9178-673AAE2A5BC1}" presName="wedge2" presStyleLbl="node1" presStyleIdx="1" presStyleCnt="3"/>
      <dgm:spPr/>
      <dgm:t>
        <a:bodyPr/>
        <a:lstStyle/>
        <a:p>
          <a:endParaRPr lang="en-ZA"/>
        </a:p>
      </dgm:t>
    </dgm:pt>
    <dgm:pt modelId="{DA7EB444-2EE7-460D-92DE-325D42486F38}" type="pres">
      <dgm:prSet presAssocID="{D4D8411A-070E-4B35-9178-673AAE2A5BC1}" presName="dummy2a" presStyleCnt="0"/>
      <dgm:spPr/>
    </dgm:pt>
    <dgm:pt modelId="{E837DC20-7E44-48E7-9245-BCFB3DC5772A}" type="pres">
      <dgm:prSet presAssocID="{D4D8411A-070E-4B35-9178-673AAE2A5BC1}" presName="dummy2b" presStyleCnt="0"/>
      <dgm:spPr/>
    </dgm:pt>
    <dgm:pt modelId="{BB8BD56A-26A0-4F88-9273-13C72A4D09FE}" type="pres">
      <dgm:prSet presAssocID="{D4D8411A-070E-4B35-9178-673AAE2A5BC1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0C86FA01-358C-4DD9-953C-DF36AA3D5567}" type="pres">
      <dgm:prSet presAssocID="{D4D8411A-070E-4B35-9178-673AAE2A5BC1}" presName="wedge3" presStyleLbl="node1" presStyleIdx="2" presStyleCnt="3"/>
      <dgm:spPr/>
      <dgm:t>
        <a:bodyPr/>
        <a:lstStyle/>
        <a:p>
          <a:endParaRPr lang="en-ZA"/>
        </a:p>
      </dgm:t>
    </dgm:pt>
    <dgm:pt modelId="{B37CF58B-7809-4BA9-BCFF-26713A52C085}" type="pres">
      <dgm:prSet presAssocID="{D4D8411A-070E-4B35-9178-673AAE2A5BC1}" presName="dummy3a" presStyleCnt="0"/>
      <dgm:spPr/>
    </dgm:pt>
    <dgm:pt modelId="{8FE7A10E-8552-40CA-AD33-12CB6CDC17B9}" type="pres">
      <dgm:prSet presAssocID="{D4D8411A-070E-4B35-9178-673AAE2A5BC1}" presName="dummy3b" presStyleCnt="0"/>
      <dgm:spPr/>
    </dgm:pt>
    <dgm:pt modelId="{FF5A245D-8671-4460-A8B8-DBA8C2F0FF65}" type="pres">
      <dgm:prSet presAssocID="{D4D8411A-070E-4B35-9178-673AAE2A5BC1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E8D493F0-70EA-4F15-B957-8008680D5F1D}" type="pres">
      <dgm:prSet presAssocID="{D59CAFE6-4C51-4F55-867E-58D729A60351}" presName="arrowWedge1" presStyleLbl="fgSibTrans2D1" presStyleIdx="0" presStyleCnt="3"/>
      <dgm:spPr/>
    </dgm:pt>
    <dgm:pt modelId="{164520C8-09CD-48B2-B9C3-DD18C8AC666E}" type="pres">
      <dgm:prSet presAssocID="{AB0B429B-00D9-42DC-9753-E0F4E0A3735C}" presName="arrowWedge2" presStyleLbl="fgSibTrans2D1" presStyleIdx="1" presStyleCnt="3"/>
      <dgm:spPr/>
    </dgm:pt>
    <dgm:pt modelId="{E301DEBA-6AF9-4C4E-BED6-7F58136DB8ED}" type="pres">
      <dgm:prSet presAssocID="{ACADC890-571A-4D1D-AF8A-229D275099C6}" presName="arrowWedge3" presStyleLbl="fgSibTrans2D1" presStyleIdx="2" presStyleCnt="3"/>
      <dgm:spPr/>
    </dgm:pt>
  </dgm:ptLst>
  <dgm:cxnLst>
    <dgm:cxn modelId="{EA35582B-B2D8-49F3-99CE-F70B19B3449D}" type="presOf" srcId="{B26E7CFF-AA55-4423-BE66-918CC66886BD}" destId="{BB8BD56A-26A0-4F88-9273-13C72A4D09FE}" srcOrd="1" destOrd="0" presId="urn:microsoft.com/office/officeart/2005/8/layout/cycle8"/>
    <dgm:cxn modelId="{F30EA19E-1C26-4976-B5C1-23E0051FCCD3}" srcId="{D4D8411A-070E-4B35-9178-673AAE2A5BC1}" destId="{85B90BE1-D00C-4184-B686-C6FFB3C82598}" srcOrd="0" destOrd="0" parTransId="{0D743949-1A0C-4AB3-93D1-1A8AF9DD0AF0}" sibTransId="{D59CAFE6-4C51-4F55-867E-58D729A60351}"/>
    <dgm:cxn modelId="{9AFBE670-C479-4E0B-806E-C9442C965F69}" type="presOf" srcId="{85B90BE1-D00C-4184-B686-C6FFB3C82598}" destId="{90216582-31DB-42D7-B82D-D516606E2AB3}" srcOrd="0" destOrd="0" presId="urn:microsoft.com/office/officeart/2005/8/layout/cycle8"/>
    <dgm:cxn modelId="{71F11FC6-3734-45CE-BB09-1381605A14C4}" type="presOf" srcId="{A0931E27-1235-4395-A02F-A7FD9B7514FA}" destId="{FF5A245D-8671-4460-A8B8-DBA8C2F0FF65}" srcOrd="1" destOrd="0" presId="urn:microsoft.com/office/officeart/2005/8/layout/cycle8"/>
    <dgm:cxn modelId="{E131F495-B677-4879-8782-B70420C5654F}" srcId="{D4D8411A-070E-4B35-9178-673AAE2A5BC1}" destId="{B26E7CFF-AA55-4423-BE66-918CC66886BD}" srcOrd="1" destOrd="0" parTransId="{9BAEDCA7-8E30-4CDC-95D8-50987467DD5E}" sibTransId="{AB0B429B-00D9-42DC-9753-E0F4E0A3735C}"/>
    <dgm:cxn modelId="{F9806C1F-2178-416F-97AF-D8A2969CF6D3}" type="presOf" srcId="{B26E7CFF-AA55-4423-BE66-918CC66886BD}" destId="{B849CC8D-3E41-4B12-98CA-B272E3A9D363}" srcOrd="0" destOrd="0" presId="urn:microsoft.com/office/officeart/2005/8/layout/cycle8"/>
    <dgm:cxn modelId="{60E91D70-9F10-4152-B876-F28E2F2FAEBD}" type="presOf" srcId="{85B90BE1-D00C-4184-B686-C6FFB3C82598}" destId="{440032BE-98A9-42B7-B531-3001E50F21E2}" srcOrd="1" destOrd="0" presId="urn:microsoft.com/office/officeart/2005/8/layout/cycle8"/>
    <dgm:cxn modelId="{3932511C-A1F8-4DD1-AEAF-7411739118A2}" type="presOf" srcId="{A0931E27-1235-4395-A02F-A7FD9B7514FA}" destId="{0C86FA01-358C-4DD9-953C-DF36AA3D5567}" srcOrd="0" destOrd="0" presId="urn:microsoft.com/office/officeart/2005/8/layout/cycle8"/>
    <dgm:cxn modelId="{C67E872E-D01D-4B21-B157-7CFC21CF513F}" srcId="{D4D8411A-070E-4B35-9178-673AAE2A5BC1}" destId="{A0931E27-1235-4395-A02F-A7FD9B7514FA}" srcOrd="2" destOrd="0" parTransId="{C69769B8-44C5-424F-B37D-93B23AA34A01}" sibTransId="{ACADC890-571A-4D1D-AF8A-229D275099C6}"/>
    <dgm:cxn modelId="{7D7491C1-4F62-48FF-B625-CCE24BCF1CBB}" type="presOf" srcId="{D4D8411A-070E-4B35-9178-673AAE2A5BC1}" destId="{16BF9C27-C348-4FDD-B8CF-D81425761C73}" srcOrd="0" destOrd="0" presId="urn:microsoft.com/office/officeart/2005/8/layout/cycle8"/>
    <dgm:cxn modelId="{AAB3962C-E924-4BA2-BBBA-A41DFA75C885}" type="presParOf" srcId="{16BF9C27-C348-4FDD-B8CF-D81425761C73}" destId="{90216582-31DB-42D7-B82D-D516606E2AB3}" srcOrd="0" destOrd="0" presId="urn:microsoft.com/office/officeart/2005/8/layout/cycle8"/>
    <dgm:cxn modelId="{283C2ABD-F116-42F5-B0A5-281B5587531C}" type="presParOf" srcId="{16BF9C27-C348-4FDD-B8CF-D81425761C73}" destId="{6003754A-F765-4713-8D64-0954EFEE6F1C}" srcOrd="1" destOrd="0" presId="urn:microsoft.com/office/officeart/2005/8/layout/cycle8"/>
    <dgm:cxn modelId="{49F05B28-416E-4ABB-8696-489B43AE3670}" type="presParOf" srcId="{16BF9C27-C348-4FDD-B8CF-D81425761C73}" destId="{A6EA4C3C-C07D-407E-9D9E-A456B2825526}" srcOrd="2" destOrd="0" presId="urn:microsoft.com/office/officeart/2005/8/layout/cycle8"/>
    <dgm:cxn modelId="{52E5A128-AD47-409C-A483-AA2DDE1B68A9}" type="presParOf" srcId="{16BF9C27-C348-4FDD-B8CF-D81425761C73}" destId="{440032BE-98A9-42B7-B531-3001E50F21E2}" srcOrd="3" destOrd="0" presId="urn:microsoft.com/office/officeart/2005/8/layout/cycle8"/>
    <dgm:cxn modelId="{A6859C9D-EBB6-4869-B9D8-7366247D7A88}" type="presParOf" srcId="{16BF9C27-C348-4FDD-B8CF-D81425761C73}" destId="{B849CC8D-3E41-4B12-98CA-B272E3A9D363}" srcOrd="4" destOrd="0" presId="urn:microsoft.com/office/officeart/2005/8/layout/cycle8"/>
    <dgm:cxn modelId="{5F3626CF-2A42-40DD-8FFC-7BF6DBEFE161}" type="presParOf" srcId="{16BF9C27-C348-4FDD-B8CF-D81425761C73}" destId="{DA7EB444-2EE7-460D-92DE-325D42486F38}" srcOrd="5" destOrd="0" presId="urn:microsoft.com/office/officeart/2005/8/layout/cycle8"/>
    <dgm:cxn modelId="{FCE248F3-0D1D-4A16-A206-B51B9AFE81FF}" type="presParOf" srcId="{16BF9C27-C348-4FDD-B8CF-D81425761C73}" destId="{E837DC20-7E44-48E7-9245-BCFB3DC5772A}" srcOrd="6" destOrd="0" presId="urn:microsoft.com/office/officeart/2005/8/layout/cycle8"/>
    <dgm:cxn modelId="{D58DF54E-DB1C-42C1-A886-43A3CCBC0517}" type="presParOf" srcId="{16BF9C27-C348-4FDD-B8CF-D81425761C73}" destId="{BB8BD56A-26A0-4F88-9273-13C72A4D09FE}" srcOrd="7" destOrd="0" presId="urn:microsoft.com/office/officeart/2005/8/layout/cycle8"/>
    <dgm:cxn modelId="{CD9EAE3C-D9FA-4967-9539-87726AAF6A52}" type="presParOf" srcId="{16BF9C27-C348-4FDD-B8CF-D81425761C73}" destId="{0C86FA01-358C-4DD9-953C-DF36AA3D5567}" srcOrd="8" destOrd="0" presId="urn:microsoft.com/office/officeart/2005/8/layout/cycle8"/>
    <dgm:cxn modelId="{307455B4-E08D-4130-A324-CFECCC24D465}" type="presParOf" srcId="{16BF9C27-C348-4FDD-B8CF-D81425761C73}" destId="{B37CF58B-7809-4BA9-BCFF-26713A52C085}" srcOrd="9" destOrd="0" presId="urn:microsoft.com/office/officeart/2005/8/layout/cycle8"/>
    <dgm:cxn modelId="{210CC606-E4D9-4D6C-99FE-456949B25C28}" type="presParOf" srcId="{16BF9C27-C348-4FDD-B8CF-D81425761C73}" destId="{8FE7A10E-8552-40CA-AD33-12CB6CDC17B9}" srcOrd="10" destOrd="0" presId="urn:microsoft.com/office/officeart/2005/8/layout/cycle8"/>
    <dgm:cxn modelId="{8EB52AD9-93F9-4A31-83AE-1D77FB667537}" type="presParOf" srcId="{16BF9C27-C348-4FDD-B8CF-D81425761C73}" destId="{FF5A245D-8671-4460-A8B8-DBA8C2F0FF65}" srcOrd="11" destOrd="0" presId="urn:microsoft.com/office/officeart/2005/8/layout/cycle8"/>
    <dgm:cxn modelId="{6AA8D96D-696C-41CE-B358-3830FE44AE54}" type="presParOf" srcId="{16BF9C27-C348-4FDD-B8CF-D81425761C73}" destId="{E8D493F0-70EA-4F15-B957-8008680D5F1D}" srcOrd="12" destOrd="0" presId="urn:microsoft.com/office/officeart/2005/8/layout/cycle8"/>
    <dgm:cxn modelId="{796AE8DD-BA1C-498C-B917-CD59CB85278A}" type="presParOf" srcId="{16BF9C27-C348-4FDD-B8CF-D81425761C73}" destId="{164520C8-09CD-48B2-B9C3-DD18C8AC666E}" srcOrd="13" destOrd="0" presId="urn:microsoft.com/office/officeart/2005/8/layout/cycle8"/>
    <dgm:cxn modelId="{49467B8C-FB96-48D0-A943-AD2DF13449C1}" type="presParOf" srcId="{16BF9C27-C348-4FDD-B8CF-D81425761C73}" destId="{E301DEBA-6AF9-4C4E-BED6-7F58136DB8ED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4B8F3F2-FA4F-4A29-A7D4-03D2C1599EC0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1#6" csCatId="colorful" phldr="1"/>
      <dgm:spPr/>
      <dgm:t>
        <a:bodyPr/>
        <a:lstStyle/>
        <a:p>
          <a:endParaRPr lang="en-ZA"/>
        </a:p>
      </dgm:t>
    </dgm:pt>
    <dgm:pt modelId="{EEABCE2F-3B73-4671-9E73-C2797AF89536}">
      <dgm:prSet phldrT="[Text]"/>
      <dgm:spPr/>
      <dgm:t>
        <a:bodyPr/>
        <a:lstStyle/>
        <a:p>
          <a:r>
            <a:rPr lang="en-ZA" smtClean="0"/>
            <a:t>Online Test</a:t>
          </a:r>
          <a:endParaRPr lang="en-ZA"/>
        </a:p>
      </dgm:t>
    </dgm:pt>
    <dgm:pt modelId="{12AE7F5F-7425-4D40-A601-9075BA15932A}" type="parTrans" cxnId="{2FC05E59-98BB-4CFA-9DC2-F684CD5C131D}">
      <dgm:prSet/>
      <dgm:spPr/>
      <dgm:t>
        <a:bodyPr/>
        <a:lstStyle/>
        <a:p>
          <a:endParaRPr lang="en-ZA"/>
        </a:p>
      </dgm:t>
    </dgm:pt>
    <dgm:pt modelId="{01674453-2C47-4A42-95D7-C8468F77A05D}" type="sibTrans" cxnId="{2FC05E59-98BB-4CFA-9DC2-F684CD5C131D}">
      <dgm:prSet/>
      <dgm:spPr/>
      <dgm:t>
        <a:bodyPr/>
        <a:lstStyle/>
        <a:p>
          <a:r>
            <a:rPr lang="en-ZA" dirty="0" smtClean="0"/>
            <a:t>Recorded lectures</a:t>
          </a:r>
          <a:endParaRPr lang="en-ZA" dirty="0"/>
        </a:p>
      </dgm:t>
    </dgm:pt>
    <dgm:pt modelId="{80AB69DA-634F-4E84-9D98-A1C9ABD4710A}">
      <dgm:prSet phldrT="[Text]"/>
      <dgm:spPr/>
      <dgm:t>
        <a:bodyPr/>
        <a:lstStyle/>
        <a:p>
          <a:r>
            <a:rPr lang="en-ZA" dirty="0" smtClean="0"/>
            <a:t>Online discussions  with marks</a:t>
          </a:r>
          <a:endParaRPr lang="en-ZA" dirty="0"/>
        </a:p>
      </dgm:t>
    </dgm:pt>
    <dgm:pt modelId="{66CC293A-AB3D-4516-B502-93883E3005EB}" type="parTrans" cxnId="{33F097B0-D255-4710-AE55-854203B85DA0}">
      <dgm:prSet/>
      <dgm:spPr/>
      <dgm:t>
        <a:bodyPr/>
        <a:lstStyle/>
        <a:p>
          <a:endParaRPr lang="en-ZA"/>
        </a:p>
      </dgm:t>
    </dgm:pt>
    <dgm:pt modelId="{457BFA2F-E5D6-45E4-BC95-BD3A0CABB7F7}" type="sibTrans" cxnId="{33F097B0-D255-4710-AE55-854203B85DA0}">
      <dgm:prSet/>
      <dgm:spPr/>
      <dgm:t>
        <a:bodyPr/>
        <a:lstStyle/>
        <a:p>
          <a:r>
            <a:rPr lang="en-ZA" dirty="0" smtClean="0"/>
            <a:t>Video Assignment </a:t>
          </a:r>
          <a:endParaRPr lang="en-ZA" dirty="0"/>
        </a:p>
      </dgm:t>
    </dgm:pt>
    <dgm:pt modelId="{DBFD6C9B-7C99-492D-87A3-A319ECCD1E3C}">
      <dgm:prSet phldrT="[Text]"/>
      <dgm:spPr/>
      <dgm:t>
        <a:bodyPr/>
        <a:lstStyle/>
        <a:p>
          <a:r>
            <a:rPr lang="en-ZA" dirty="0" smtClean="0"/>
            <a:t>Recorded Assignment</a:t>
          </a:r>
          <a:endParaRPr lang="en-ZA" dirty="0"/>
        </a:p>
      </dgm:t>
    </dgm:pt>
    <dgm:pt modelId="{57B2D65E-FDED-4919-A750-90580B482BA4}" type="parTrans" cxnId="{EAEE1C04-533A-4D77-847B-CF2DD966459A}">
      <dgm:prSet/>
      <dgm:spPr/>
      <dgm:t>
        <a:bodyPr/>
        <a:lstStyle/>
        <a:p>
          <a:endParaRPr lang="en-ZA"/>
        </a:p>
      </dgm:t>
    </dgm:pt>
    <dgm:pt modelId="{DD9A9FE0-1A76-444E-AB98-2E6F939F2647}" type="sibTrans" cxnId="{EAEE1C04-533A-4D77-847B-CF2DD966459A}">
      <dgm:prSet/>
      <dgm:spPr/>
      <dgm:t>
        <a:bodyPr/>
        <a:lstStyle/>
        <a:p>
          <a:r>
            <a:rPr lang="en-ZA" dirty="0" smtClean="0"/>
            <a:t>How DO I PREPARE FOR MY LECTURE</a:t>
          </a:r>
          <a:endParaRPr lang="en-ZA" dirty="0"/>
        </a:p>
      </dgm:t>
    </dgm:pt>
    <dgm:pt modelId="{302DA0B5-4597-4C5A-B075-4F490CFE5D14}" type="pres">
      <dgm:prSet presAssocID="{D4B8F3F2-FA4F-4A29-A7D4-03D2C1599EC0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13B79D74-BD17-447C-B532-1258E68C38D8}" type="pres">
      <dgm:prSet presAssocID="{EEABCE2F-3B73-4671-9E73-C2797AF89536}" presName="composite" presStyleCnt="0"/>
      <dgm:spPr/>
    </dgm:pt>
    <dgm:pt modelId="{728D56AF-20F3-46C2-994A-AF648F7C26B9}" type="pres">
      <dgm:prSet presAssocID="{EEABCE2F-3B73-4671-9E73-C2797AF89536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112BCA9-4902-45BC-9142-F34982D36EBA}" type="pres">
      <dgm:prSet presAssocID="{EEABCE2F-3B73-4671-9E73-C2797AF89536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E87EE611-1337-453D-910B-F3D84C78DD2B}" type="pres">
      <dgm:prSet presAssocID="{EEABCE2F-3B73-4671-9E73-C2797AF89536}" presName="BalanceSpacing" presStyleCnt="0"/>
      <dgm:spPr/>
    </dgm:pt>
    <dgm:pt modelId="{B52D9966-D748-43AF-B729-C7BB2656A3F3}" type="pres">
      <dgm:prSet presAssocID="{EEABCE2F-3B73-4671-9E73-C2797AF89536}" presName="BalanceSpacing1" presStyleCnt="0"/>
      <dgm:spPr/>
    </dgm:pt>
    <dgm:pt modelId="{3888DC03-F298-484D-B7FC-9AA3271398A2}" type="pres">
      <dgm:prSet presAssocID="{01674453-2C47-4A42-95D7-C8468F77A05D}" presName="Accent1Text" presStyleLbl="node1" presStyleIdx="1" presStyleCnt="6"/>
      <dgm:spPr/>
      <dgm:t>
        <a:bodyPr/>
        <a:lstStyle/>
        <a:p>
          <a:endParaRPr lang="en-GB"/>
        </a:p>
      </dgm:t>
    </dgm:pt>
    <dgm:pt modelId="{91BF309C-4CDC-4796-B620-677D8489B6D4}" type="pres">
      <dgm:prSet presAssocID="{01674453-2C47-4A42-95D7-C8468F77A05D}" presName="spaceBetweenRectangles" presStyleCnt="0"/>
      <dgm:spPr/>
    </dgm:pt>
    <dgm:pt modelId="{06520E83-5891-4069-976A-5413480068FD}" type="pres">
      <dgm:prSet presAssocID="{80AB69DA-634F-4E84-9D98-A1C9ABD4710A}" presName="composite" presStyleCnt="0"/>
      <dgm:spPr/>
    </dgm:pt>
    <dgm:pt modelId="{D516F026-3161-4570-B22C-3660745A373D}" type="pres">
      <dgm:prSet presAssocID="{80AB69DA-634F-4E84-9D98-A1C9ABD4710A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FCD12D4D-FF0B-4A0F-AC5F-0B988C5A891A}" type="pres">
      <dgm:prSet presAssocID="{80AB69DA-634F-4E84-9D98-A1C9ABD4710A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25C1641A-E725-4DE0-8F4D-6880FAFFB252}" type="pres">
      <dgm:prSet presAssocID="{80AB69DA-634F-4E84-9D98-A1C9ABD4710A}" presName="BalanceSpacing" presStyleCnt="0"/>
      <dgm:spPr/>
    </dgm:pt>
    <dgm:pt modelId="{F829E6AA-1736-4EBE-B76E-024809074BA2}" type="pres">
      <dgm:prSet presAssocID="{80AB69DA-634F-4E84-9D98-A1C9ABD4710A}" presName="BalanceSpacing1" presStyleCnt="0"/>
      <dgm:spPr/>
    </dgm:pt>
    <dgm:pt modelId="{2530A76C-F89E-48E9-9791-3D6ED929171F}" type="pres">
      <dgm:prSet presAssocID="{457BFA2F-E5D6-45E4-BC95-BD3A0CABB7F7}" presName="Accent1Text" presStyleLbl="node1" presStyleIdx="3" presStyleCnt="6"/>
      <dgm:spPr/>
      <dgm:t>
        <a:bodyPr/>
        <a:lstStyle/>
        <a:p>
          <a:endParaRPr lang="en-GB"/>
        </a:p>
      </dgm:t>
    </dgm:pt>
    <dgm:pt modelId="{8260D6F7-17F6-4A36-835E-58C2ACD10151}" type="pres">
      <dgm:prSet presAssocID="{457BFA2F-E5D6-45E4-BC95-BD3A0CABB7F7}" presName="spaceBetweenRectangles" presStyleCnt="0"/>
      <dgm:spPr/>
    </dgm:pt>
    <dgm:pt modelId="{E3D446B2-5C02-499B-A61C-E43BE733C3F4}" type="pres">
      <dgm:prSet presAssocID="{DBFD6C9B-7C99-492D-87A3-A319ECCD1E3C}" presName="composite" presStyleCnt="0"/>
      <dgm:spPr/>
    </dgm:pt>
    <dgm:pt modelId="{08B05FBB-FBFD-49C0-9626-AC524CAF4E06}" type="pres">
      <dgm:prSet presAssocID="{DBFD6C9B-7C99-492D-87A3-A319ECCD1E3C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B5A6BF8-CC40-4294-BECD-1F6AD3AA3B1F}" type="pres">
      <dgm:prSet presAssocID="{DBFD6C9B-7C99-492D-87A3-A319ECCD1E3C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ZA"/>
        </a:p>
      </dgm:t>
    </dgm:pt>
    <dgm:pt modelId="{F1E3A904-E6F2-455B-B4DF-5687D8377D60}" type="pres">
      <dgm:prSet presAssocID="{DBFD6C9B-7C99-492D-87A3-A319ECCD1E3C}" presName="BalanceSpacing" presStyleCnt="0"/>
      <dgm:spPr/>
    </dgm:pt>
    <dgm:pt modelId="{FE3A93B5-A2AF-4B4B-9E9F-B66195E5BC8A}" type="pres">
      <dgm:prSet presAssocID="{DBFD6C9B-7C99-492D-87A3-A319ECCD1E3C}" presName="BalanceSpacing1" presStyleCnt="0"/>
      <dgm:spPr/>
    </dgm:pt>
    <dgm:pt modelId="{A4394636-0749-423F-9AEF-D8E13BC6CB7B}" type="pres">
      <dgm:prSet presAssocID="{DD9A9FE0-1A76-444E-AB98-2E6F939F2647}" presName="Accent1Text" presStyleLbl="node1" presStyleIdx="5" presStyleCnt="6"/>
      <dgm:spPr/>
      <dgm:t>
        <a:bodyPr/>
        <a:lstStyle/>
        <a:p>
          <a:endParaRPr lang="en-GB"/>
        </a:p>
      </dgm:t>
    </dgm:pt>
  </dgm:ptLst>
  <dgm:cxnLst>
    <dgm:cxn modelId="{34E0393D-15F2-48CE-8A7C-D05C48A1E61A}" type="presOf" srcId="{80AB69DA-634F-4E84-9D98-A1C9ABD4710A}" destId="{D516F026-3161-4570-B22C-3660745A373D}" srcOrd="0" destOrd="0" presId="urn:microsoft.com/office/officeart/2008/layout/AlternatingHexagons"/>
    <dgm:cxn modelId="{47DCB9EA-1DA5-46B4-965C-6DA877D44170}" type="presOf" srcId="{D4B8F3F2-FA4F-4A29-A7D4-03D2C1599EC0}" destId="{302DA0B5-4597-4C5A-B075-4F490CFE5D14}" srcOrd="0" destOrd="0" presId="urn:microsoft.com/office/officeart/2008/layout/AlternatingHexagons"/>
    <dgm:cxn modelId="{49E986C6-7624-4CDC-8435-F75667794EC9}" type="presOf" srcId="{DD9A9FE0-1A76-444E-AB98-2E6F939F2647}" destId="{A4394636-0749-423F-9AEF-D8E13BC6CB7B}" srcOrd="0" destOrd="0" presId="urn:microsoft.com/office/officeart/2008/layout/AlternatingHexagons"/>
    <dgm:cxn modelId="{33F097B0-D255-4710-AE55-854203B85DA0}" srcId="{D4B8F3F2-FA4F-4A29-A7D4-03D2C1599EC0}" destId="{80AB69DA-634F-4E84-9D98-A1C9ABD4710A}" srcOrd="1" destOrd="0" parTransId="{66CC293A-AB3D-4516-B502-93883E3005EB}" sibTransId="{457BFA2F-E5D6-45E4-BC95-BD3A0CABB7F7}"/>
    <dgm:cxn modelId="{37BF4ED0-F5B4-45E4-9F73-22A43E3A31AE}" type="presOf" srcId="{DBFD6C9B-7C99-492D-87A3-A319ECCD1E3C}" destId="{08B05FBB-FBFD-49C0-9626-AC524CAF4E06}" srcOrd="0" destOrd="0" presId="urn:microsoft.com/office/officeart/2008/layout/AlternatingHexagons"/>
    <dgm:cxn modelId="{CF6F3485-76A1-4E16-B6CF-190176DE2CAB}" type="presOf" srcId="{EEABCE2F-3B73-4671-9E73-C2797AF89536}" destId="{728D56AF-20F3-46C2-994A-AF648F7C26B9}" srcOrd="0" destOrd="0" presId="urn:microsoft.com/office/officeart/2008/layout/AlternatingHexagons"/>
    <dgm:cxn modelId="{438C9CC9-3FE6-4A8E-8B0E-1AF835D4FBDC}" type="presOf" srcId="{457BFA2F-E5D6-45E4-BC95-BD3A0CABB7F7}" destId="{2530A76C-F89E-48E9-9791-3D6ED929171F}" srcOrd="0" destOrd="0" presId="urn:microsoft.com/office/officeart/2008/layout/AlternatingHexagons"/>
    <dgm:cxn modelId="{5A6FD19C-B1B7-42CB-B94C-B4C47AF83616}" type="presOf" srcId="{01674453-2C47-4A42-95D7-C8468F77A05D}" destId="{3888DC03-F298-484D-B7FC-9AA3271398A2}" srcOrd="0" destOrd="0" presId="urn:microsoft.com/office/officeart/2008/layout/AlternatingHexagons"/>
    <dgm:cxn modelId="{2FC05E59-98BB-4CFA-9DC2-F684CD5C131D}" srcId="{D4B8F3F2-FA4F-4A29-A7D4-03D2C1599EC0}" destId="{EEABCE2F-3B73-4671-9E73-C2797AF89536}" srcOrd="0" destOrd="0" parTransId="{12AE7F5F-7425-4D40-A601-9075BA15932A}" sibTransId="{01674453-2C47-4A42-95D7-C8468F77A05D}"/>
    <dgm:cxn modelId="{EAEE1C04-533A-4D77-847B-CF2DD966459A}" srcId="{D4B8F3F2-FA4F-4A29-A7D4-03D2C1599EC0}" destId="{DBFD6C9B-7C99-492D-87A3-A319ECCD1E3C}" srcOrd="2" destOrd="0" parTransId="{57B2D65E-FDED-4919-A750-90580B482BA4}" sibTransId="{DD9A9FE0-1A76-444E-AB98-2E6F939F2647}"/>
    <dgm:cxn modelId="{432B83F2-2C72-4FA5-886D-499C08D9F2BA}" type="presParOf" srcId="{302DA0B5-4597-4C5A-B075-4F490CFE5D14}" destId="{13B79D74-BD17-447C-B532-1258E68C38D8}" srcOrd="0" destOrd="0" presId="urn:microsoft.com/office/officeart/2008/layout/AlternatingHexagons"/>
    <dgm:cxn modelId="{B4D69F78-2D84-4127-8CE5-41DDE9E2F262}" type="presParOf" srcId="{13B79D74-BD17-447C-B532-1258E68C38D8}" destId="{728D56AF-20F3-46C2-994A-AF648F7C26B9}" srcOrd="0" destOrd="0" presId="urn:microsoft.com/office/officeart/2008/layout/AlternatingHexagons"/>
    <dgm:cxn modelId="{F12DB620-E16B-42C1-9F93-9E42FDF4B3A0}" type="presParOf" srcId="{13B79D74-BD17-447C-B532-1258E68C38D8}" destId="{6112BCA9-4902-45BC-9142-F34982D36EBA}" srcOrd="1" destOrd="0" presId="urn:microsoft.com/office/officeart/2008/layout/AlternatingHexagons"/>
    <dgm:cxn modelId="{E992EF62-446D-4226-8239-D9A9E0BB4746}" type="presParOf" srcId="{13B79D74-BD17-447C-B532-1258E68C38D8}" destId="{E87EE611-1337-453D-910B-F3D84C78DD2B}" srcOrd="2" destOrd="0" presId="urn:microsoft.com/office/officeart/2008/layout/AlternatingHexagons"/>
    <dgm:cxn modelId="{CC9BDC5D-6B59-4A89-A626-AEECD36D6BBA}" type="presParOf" srcId="{13B79D74-BD17-447C-B532-1258E68C38D8}" destId="{B52D9966-D748-43AF-B729-C7BB2656A3F3}" srcOrd="3" destOrd="0" presId="urn:microsoft.com/office/officeart/2008/layout/AlternatingHexagons"/>
    <dgm:cxn modelId="{BC509BE7-C4B0-4FB7-96C8-DDC5E0182E25}" type="presParOf" srcId="{13B79D74-BD17-447C-B532-1258E68C38D8}" destId="{3888DC03-F298-484D-B7FC-9AA3271398A2}" srcOrd="4" destOrd="0" presId="urn:microsoft.com/office/officeart/2008/layout/AlternatingHexagons"/>
    <dgm:cxn modelId="{71BAAFE9-E18E-4C8D-B321-4DB397757134}" type="presParOf" srcId="{302DA0B5-4597-4C5A-B075-4F490CFE5D14}" destId="{91BF309C-4CDC-4796-B620-677D8489B6D4}" srcOrd="1" destOrd="0" presId="urn:microsoft.com/office/officeart/2008/layout/AlternatingHexagons"/>
    <dgm:cxn modelId="{15116BED-861B-45C1-8A36-E025E671175A}" type="presParOf" srcId="{302DA0B5-4597-4C5A-B075-4F490CFE5D14}" destId="{06520E83-5891-4069-976A-5413480068FD}" srcOrd="2" destOrd="0" presId="urn:microsoft.com/office/officeart/2008/layout/AlternatingHexagons"/>
    <dgm:cxn modelId="{0DD67F83-AC06-44C6-ADEF-ADD3B347FBA9}" type="presParOf" srcId="{06520E83-5891-4069-976A-5413480068FD}" destId="{D516F026-3161-4570-B22C-3660745A373D}" srcOrd="0" destOrd="0" presId="urn:microsoft.com/office/officeart/2008/layout/AlternatingHexagons"/>
    <dgm:cxn modelId="{6169055A-D679-4D88-9BE9-2DDA7F5F5C45}" type="presParOf" srcId="{06520E83-5891-4069-976A-5413480068FD}" destId="{FCD12D4D-FF0B-4A0F-AC5F-0B988C5A891A}" srcOrd="1" destOrd="0" presId="urn:microsoft.com/office/officeart/2008/layout/AlternatingHexagons"/>
    <dgm:cxn modelId="{B9EE69AE-6184-496D-9A05-57E1FB85C1B5}" type="presParOf" srcId="{06520E83-5891-4069-976A-5413480068FD}" destId="{25C1641A-E725-4DE0-8F4D-6880FAFFB252}" srcOrd="2" destOrd="0" presId="urn:microsoft.com/office/officeart/2008/layout/AlternatingHexagons"/>
    <dgm:cxn modelId="{3C5E93D4-1769-4A79-9E09-1F7F0377C163}" type="presParOf" srcId="{06520E83-5891-4069-976A-5413480068FD}" destId="{F829E6AA-1736-4EBE-B76E-024809074BA2}" srcOrd="3" destOrd="0" presId="urn:microsoft.com/office/officeart/2008/layout/AlternatingHexagons"/>
    <dgm:cxn modelId="{438C1BD7-5CAB-4F5C-BD62-6949496BB7F4}" type="presParOf" srcId="{06520E83-5891-4069-976A-5413480068FD}" destId="{2530A76C-F89E-48E9-9791-3D6ED929171F}" srcOrd="4" destOrd="0" presId="urn:microsoft.com/office/officeart/2008/layout/AlternatingHexagons"/>
    <dgm:cxn modelId="{98464978-F07A-47DC-BA73-D78C7D032668}" type="presParOf" srcId="{302DA0B5-4597-4C5A-B075-4F490CFE5D14}" destId="{8260D6F7-17F6-4A36-835E-58C2ACD10151}" srcOrd="3" destOrd="0" presId="urn:microsoft.com/office/officeart/2008/layout/AlternatingHexagons"/>
    <dgm:cxn modelId="{B1CF7368-6516-4F65-A586-AC0E8BD3364C}" type="presParOf" srcId="{302DA0B5-4597-4C5A-B075-4F490CFE5D14}" destId="{E3D446B2-5C02-499B-A61C-E43BE733C3F4}" srcOrd="4" destOrd="0" presId="urn:microsoft.com/office/officeart/2008/layout/AlternatingHexagons"/>
    <dgm:cxn modelId="{50D32F29-0B49-4DB7-B374-D043C2EBE169}" type="presParOf" srcId="{E3D446B2-5C02-499B-A61C-E43BE733C3F4}" destId="{08B05FBB-FBFD-49C0-9626-AC524CAF4E06}" srcOrd="0" destOrd="0" presId="urn:microsoft.com/office/officeart/2008/layout/AlternatingHexagons"/>
    <dgm:cxn modelId="{41B0913C-F085-4FD7-A788-A763F96E32FF}" type="presParOf" srcId="{E3D446B2-5C02-499B-A61C-E43BE733C3F4}" destId="{3B5A6BF8-CC40-4294-BECD-1F6AD3AA3B1F}" srcOrd="1" destOrd="0" presId="urn:microsoft.com/office/officeart/2008/layout/AlternatingHexagons"/>
    <dgm:cxn modelId="{E6AACCDC-1FA8-4616-9DB7-CF36E3D0D2F9}" type="presParOf" srcId="{E3D446B2-5C02-499B-A61C-E43BE733C3F4}" destId="{F1E3A904-E6F2-455B-B4DF-5687D8377D60}" srcOrd="2" destOrd="0" presId="urn:microsoft.com/office/officeart/2008/layout/AlternatingHexagons"/>
    <dgm:cxn modelId="{CFD7FDD6-E996-4309-87B3-A139B8D8252E}" type="presParOf" srcId="{E3D446B2-5C02-499B-A61C-E43BE733C3F4}" destId="{FE3A93B5-A2AF-4B4B-9E9F-B66195E5BC8A}" srcOrd="3" destOrd="0" presId="urn:microsoft.com/office/officeart/2008/layout/AlternatingHexagons"/>
    <dgm:cxn modelId="{DDEE5988-D343-4AEC-A497-6EE41B47833F}" type="presParOf" srcId="{E3D446B2-5C02-499B-A61C-E43BE733C3F4}" destId="{A4394636-0749-423F-9AEF-D8E13BC6CB7B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C05C03-5E5B-460B-A422-BC79DC439295}">
      <dsp:nvSpPr>
        <dsp:cNvPr id="0" name=""/>
        <dsp:cNvSpPr/>
      </dsp:nvSpPr>
      <dsp:spPr>
        <a:xfrm>
          <a:off x="2844316" y="1279486"/>
          <a:ext cx="1548141" cy="5373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8685"/>
              </a:lnTo>
              <a:lnTo>
                <a:pt x="1548141" y="268685"/>
              </a:lnTo>
              <a:lnTo>
                <a:pt x="1548141" y="53737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FE3C56-18B5-4265-A1BF-4F758ED62BF9}">
      <dsp:nvSpPr>
        <dsp:cNvPr id="0" name=""/>
        <dsp:cNvSpPr/>
      </dsp:nvSpPr>
      <dsp:spPr>
        <a:xfrm>
          <a:off x="1296174" y="1279486"/>
          <a:ext cx="1548141" cy="537371"/>
        </a:xfrm>
        <a:custGeom>
          <a:avLst/>
          <a:gdLst/>
          <a:ahLst/>
          <a:cxnLst/>
          <a:rect l="0" t="0" r="0" b="0"/>
          <a:pathLst>
            <a:path>
              <a:moveTo>
                <a:pt x="1548141" y="0"/>
              </a:moveTo>
              <a:lnTo>
                <a:pt x="1548141" y="268685"/>
              </a:lnTo>
              <a:lnTo>
                <a:pt x="0" y="268685"/>
              </a:lnTo>
              <a:lnTo>
                <a:pt x="0" y="53737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90F5DA-EC4A-4C1B-8487-A84664347D00}">
      <dsp:nvSpPr>
        <dsp:cNvPr id="0" name=""/>
        <dsp:cNvSpPr/>
      </dsp:nvSpPr>
      <dsp:spPr>
        <a:xfrm>
          <a:off x="2204587" y="30"/>
          <a:ext cx="1279456" cy="1279456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D630FE-BD18-49ED-A145-77CE7093B9C7}">
      <dsp:nvSpPr>
        <dsp:cNvPr id="0" name=""/>
        <dsp:cNvSpPr/>
      </dsp:nvSpPr>
      <dsp:spPr>
        <a:xfrm>
          <a:off x="2204587" y="30"/>
          <a:ext cx="1279456" cy="1279456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3EE959-2B87-4CDD-B3AB-0DFB31087C66}">
      <dsp:nvSpPr>
        <dsp:cNvPr id="0" name=""/>
        <dsp:cNvSpPr/>
      </dsp:nvSpPr>
      <dsp:spPr>
        <a:xfrm>
          <a:off x="1564859" y="230332"/>
          <a:ext cx="2558912" cy="818851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700" kern="1200" dirty="0" smtClean="0"/>
            <a:t>ICT4Development </a:t>
          </a:r>
          <a:endParaRPr lang="en-ZA" sz="2700" kern="1200" dirty="0"/>
        </a:p>
      </dsp:txBody>
      <dsp:txXfrm>
        <a:off x="1564859" y="230332"/>
        <a:ext cx="2558912" cy="818851"/>
      </dsp:txXfrm>
    </dsp:sp>
    <dsp:sp modelId="{2E52BF7E-E3AA-4985-AED0-B65E7EA1A88E}">
      <dsp:nvSpPr>
        <dsp:cNvPr id="0" name=""/>
        <dsp:cNvSpPr/>
      </dsp:nvSpPr>
      <dsp:spPr>
        <a:xfrm>
          <a:off x="656446" y="1816857"/>
          <a:ext cx="1279456" cy="1279456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FDA921-B313-4156-8FA6-EAEB1C6D4A0C}">
      <dsp:nvSpPr>
        <dsp:cNvPr id="0" name=""/>
        <dsp:cNvSpPr/>
      </dsp:nvSpPr>
      <dsp:spPr>
        <a:xfrm>
          <a:off x="656446" y="1816857"/>
          <a:ext cx="1279456" cy="1279456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446B00-2B35-4011-9B47-798B24561D86}">
      <dsp:nvSpPr>
        <dsp:cNvPr id="0" name=""/>
        <dsp:cNvSpPr/>
      </dsp:nvSpPr>
      <dsp:spPr>
        <a:xfrm>
          <a:off x="16717" y="2047159"/>
          <a:ext cx="2558912" cy="818851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700" kern="1200" dirty="0" smtClean="0"/>
            <a:t>Education Technology</a:t>
          </a:r>
          <a:endParaRPr lang="en-ZA" sz="2700" kern="1200" dirty="0"/>
        </a:p>
      </dsp:txBody>
      <dsp:txXfrm>
        <a:off x="16717" y="2047159"/>
        <a:ext cx="2558912" cy="818851"/>
      </dsp:txXfrm>
    </dsp:sp>
    <dsp:sp modelId="{59B50D9A-5E9A-453A-9E3E-9C872E02869D}">
      <dsp:nvSpPr>
        <dsp:cNvPr id="0" name=""/>
        <dsp:cNvSpPr/>
      </dsp:nvSpPr>
      <dsp:spPr>
        <a:xfrm>
          <a:off x="3752729" y="1816857"/>
          <a:ext cx="1279456" cy="1279456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E4C032-2E0D-41E9-8B15-761ACE0216F1}">
      <dsp:nvSpPr>
        <dsp:cNvPr id="0" name=""/>
        <dsp:cNvSpPr/>
      </dsp:nvSpPr>
      <dsp:spPr>
        <a:xfrm>
          <a:off x="3752729" y="1816857"/>
          <a:ext cx="1279456" cy="1279456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309120-E19B-443B-BFC3-D46962C1B6CB}">
      <dsp:nvSpPr>
        <dsp:cNvPr id="0" name=""/>
        <dsp:cNvSpPr/>
      </dsp:nvSpPr>
      <dsp:spPr>
        <a:xfrm>
          <a:off x="3113001" y="2047159"/>
          <a:ext cx="2558912" cy="818851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700" kern="1200" dirty="0" smtClean="0"/>
            <a:t>E-Governance  </a:t>
          </a:r>
          <a:endParaRPr lang="en-ZA" sz="2700" kern="1200" dirty="0"/>
        </a:p>
      </dsp:txBody>
      <dsp:txXfrm>
        <a:off x="3113001" y="2047159"/>
        <a:ext cx="2558912" cy="8188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EEA3E7-95B6-423C-8CA2-A77036E09878}">
      <dsp:nvSpPr>
        <dsp:cNvPr id="0" name=""/>
        <dsp:cNvSpPr/>
      </dsp:nvSpPr>
      <dsp:spPr>
        <a:xfrm>
          <a:off x="5014" y="1088719"/>
          <a:ext cx="1632014" cy="82597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22225" rIns="0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1</a:t>
          </a:r>
          <a:endParaRPr lang="en-ZA" sz="3500" kern="1200" dirty="0"/>
        </a:p>
      </dsp:txBody>
      <dsp:txXfrm>
        <a:off x="418000" y="1088719"/>
        <a:ext cx="806043" cy="825971"/>
      </dsp:txXfrm>
    </dsp:sp>
    <dsp:sp modelId="{1B7571B6-F64F-48ED-89CA-C323CDC5C823}">
      <dsp:nvSpPr>
        <dsp:cNvPr id="0" name=""/>
        <dsp:cNvSpPr/>
      </dsp:nvSpPr>
      <dsp:spPr>
        <a:xfrm>
          <a:off x="1378496" y="1180730"/>
          <a:ext cx="4757734" cy="596857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900" kern="1200" dirty="0" smtClean="0"/>
            <a:t>Blogging (including withier authoring or following): Facebook, Twitter, Blogs</a:t>
          </a:r>
          <a:endParaRPr lang="en-ZA" sz="1900" kern="1200" dirty="0"/>
        </a:p>
      </dsp:txBody>
      <dsp:txXfrm>
        <a:off x="1676925" y="1180730"/>
        <a:ext cx="4160877" cy="596857"/>
      </dsp:txXfrm>
    </dsp:sp>
    <dsp:sp modelId="{50654504-8239-4D98-8A59-0D89E9CBA935}">
      <dsp:nvSpPr>
        <dsp:cNvPr id="0" name=""/>
        <dsp:cNvSpPr/>
      </dsp:nvSpPr>
      <dsp:spPr>
        <a:xfrm>
          <a:off x="5014" y="1989478"/>
          <a:ext cx="836847" cy="534197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22225" rIns="0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2</a:t>
          </a:r>
          <a:endParaRPr lang="en-ZA" sz="3500" kern="1200" dirty="0"/>
        </a:p>
      </dsp:txBody>
      <dsp:txXfrm>
        <a:off x="272113" y="1989478"/>
        <a:ext cx="302650" cy="534197"/>
      </dsp:txXfrm>
    </dsp:sp>
    <dsp:sp modelId="{47BC28DF-EB82-4609-9351-04A83A422BBD}">
      <dsp:nvSpPr>
        <dsp:cNvPr id="0" name=""/>
        <dsp:cNvSpPr/>
      </dsp:nvSpPr>
      <dsp:spPr>
        <a:xfrm>
          <a:off x="602923" y="2037270"/>
          <a:ext cx="4730732" cy="443384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Listening</a:t>
          </a:r>
          <a:r>
            <a:rPr lang="en-US" sz="1900" kern="1200" baseline="0" dirty="0" smtClean="0"/>
            <a:t> to Podcasts</a:t>
          </a:r>
          <a:endParaRPr lang="en-ZA" sz="1900" kern="1200" dirty="0"/>
        </a:p>
      </dsp:txBody>
      <dsp:txXfrm>
        <a:off x="824615" y="2037270"/>
        <a:ext cx="4287348" cy="443384"/>
      </dsp:txXfrm>
    </dsp:sp>
    <dsp:sp modelId="{76A09940-918B-4D1A-8BC8-640A9AF7DD0E}">
      <dsp:nvSpPr>
        <dsp:cNvPr id="0" name=""/>
        <dsp:cNvSpPr/>
      </dsp:nvSpPr>
      <dsp:spPr>
        <a:xfrm>
          <a:off x="5014" y="2620887"/>
          <a:ext cx="1319695" cy="728143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22225" rIns="0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3</a:t>
          </a:r>
          <a:endParaRPr lang="en-ZA" sz="3500" kern="1200" dirty="0"/>
        </a:p>
      </dsp:txBody>
      <dsp:txXfrm>
        <a:off x="369086" y="2620887"/>
        <a:ext cx="591552" cy="728143"/>
      </dsp:txXfrm>
    </dsp:sp>
    <dsp:sp modelId="{5C1FDDDE-F3DF-47C4-AA4D-8ABD4BF96F75}">
      <dsp:nvSpPr>
        <dsp:cNvPr id="0" name=""/>
        <dsp:cNvSpPr/>
      </dsp:nvSpPr>
      <dsp:spPr>
        <a:xfrm>
          <a:off x="993073" y="2620353"/>
          <a:ext cx="4882192" cy="772991"/>
        </a:xfrm>
        <a:prstGeom prst="chevron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Download</a:t>
          </a:r>
          <a:r>
            <a:rPr lang="en-US" sz="1900" kern="1200" baseline="0" dirty="0" smtClean="0"/>
            <a:t> entertainment: music, movies, </a:t>
          </a:r>
          <a:r>
            <a:rPr lang="en-US" sz="1900" kern="1200" baseline="0" dirty="0" err="1" smtClean="0"/>
            <a:t>etc</a:t>
          </a:r>
          <a:endParaRPr lang="en-ZA" sz="1900" kern="1200" dirty="0"/>
        </a:p>
      </dsp:txBody>
      <dsp:txXfrm>
        <a:off x="1379569" y="2620353"/>
        <a:ext cx="4109201" cy="772991"/>
      </dsp:txXfrm>
    </dsp:sp>
    <dsp:sp modelId="{B0BA102D-0814-411A-A95C-F92C0579ED5E}">
      <dsp:nvSpPr>
        <dsp:cNvPr id="0" name=""/>
        <dsp:cNvSpPr/>
      </dsp:nvSpPr>
      <dsp:spPr>
        <a:xfrm>
          <a:off x="1090463" y="3629001"/>
          <a:ext cx="2624169" cy="573260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Playing with online games</a:t>
          </a:r>
          <a:endParaRPr lang="en-ZA" sz="1900" kern="1200" dirty="0"/>
        </a:p>
      </dsp:txBody>
      <dsp:txXfrm>
        <a:off x="1377093" y="3629001"/>
        <a:ext cx="2050909" cy="573260"/>
      </dsp:txXfrm>
    </dsp:sp>
    <dsp:sp modelId="{1A59FCB6-4F76-4052-B1EC-31F54E3934E6}">
      <dsp:nvSpPr>
        <dsp:cNvPr id="0" name=""/>
        <dsp:cNvSpPr/>
      </dsp:nvSpPr>
      <dsp:spPr>
        <a:xfrm>
          <a:off x="10343" y="3628997"/>
          <a:ext cx="1335494" cy="534197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22225" rIns="0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4</a:t>
          </a:r>
          <a:endParaRPr lang="en-ZA" sz="3500" kern="1200" dirty="0"/>
        </a:p>
      </dsp:txBody>
      <dsp:txXfrm>
        <a:off x="277442" y="3628997"/>
        <a:ext cx="801297" cy="5341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EEA3E7-95B6-423C-8CA2-A77036E09878}">
      <dsp:nvSpPr>
        <dsp:cNvPr id="0" name=""/>
        <dsp:cNvSpPr/>
      </dsp:nvSpPr>
      <dsp:spPr>
        <a:xfrm>
          <a:off x="2490" y="322573"/>
          <a:ext cx="1731700" cy="123426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40640" rIns="0" bIns="406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400" kern="1200" dirty="0" smtClean="0"/>
            <a:t>1</a:t>
          </a:r>
          <a:endParaRPr lang="en-ZA" sz="6400" kern="1200" dirty="0"/>
        </a:p>
      </dsp:txBody>
      <dsp:txXfrm>
        <a:off x="619621" y="322573"/>
        <a:ext cx="497438" cy="1234262"/>
      </dsp:txXfrm>
    </dsp:sp>
    <dsp:sp modelId="{6B152F91-1C52-4334-9E9C-07DBD3BC99DB}">
      <dsp:nvSpPr>
        <dsp:cNvPr id="0" name=""/>
        <dsp:cNvSpPr/>
      </dsp:nvSpPr>
      <dsp:spPr>
        <a:xfrm>
          <a:off x="1333056" y="427485"/>
          <a:ext cx="2561094" cy="1024437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Slow Internet</a:t>
          </a:r>
          <a:endParaRPr lang="en-ZA" sz="2400" kern="1200" dirty="0"/>
        </a:p>
      </dsp:txBody>
      <dsp:txXfrm>
        <a:off x="1845275" y="427485"/>
        <a:ext cx="1536657" cy="1024437"/>
      </dsp:txXfrm>
    </dsp:sp>
    <dsp:sp modelId="{50654504-8239-4D98-8A59-0D89E9CBA935}">
      <dsp:nvSpPr>
        <dsp:cNvPr id="0" name=""/>
        <dsp:cNvSpPr/>
      </dsp:nvSpPr>
      <dsp:spPr>
        <a:xfrm>
          <a:off x="2490" y="1729632"/>
          <a:ext cx="1933533" cy="123426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40640" rIns="0" bIns="406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400" kern="1200" dirty="0" smtClean="0"/>
            <a:t>2</a:t>
          </a:r>
          <a:endParaRPr lang="en-ZA" sz="6400" kern="1200" dirty="0"/>
        </a:p>
      </dsp:txBody>
      <dsp:txXfrm>
        <a:off x="619621" y="1729632"/>
        <a:ext cx="699271" cy="1234262"/>
      </dsp:txXfrm>
    </dsp:sp>
    <dsp:sp modelId="{47BC28DF-EB82-4609-9351-04A83A422BBD}">
      <dsp:nvSpPr>
        <dsp:cNvPr id="0" name=""/>
        <dsp:cNvSpPr/>
      </dsp:nvSpPr>
      <dsp:spPr>
        <a:xfrm>
          <a:off x="1534888" y="1834544"/>
          <a:ext cx="4766400" cy="1024437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Files refusing to upload when submitting assignments</a:t>
          </a:r>
          <a:endParaRPr lang="en-ZA" sz="2400" kern="1200" dirty="0"/>
        </a:p>
      </dsp:txBody>
      <dsp:txXfrm>
        <a:off x="2047107" y="1834544"/>
        <a:ext cx="3741963" cy="1024437"/>
      </dsp:txXfrm>
    </dsp:sp>
    <dsp:sp modelId="{76A09940-918B-4D1A-8BC8-640A9AF7DD0E}">
      <dsp:nvSpPr>
        <dsp:cNvPr id="0" name=""/>
        <dsp:cNvSpPr/>
      </dsp:nvSpPr>
      <dsp:spPr>
        <a:xfrm>
          <a:off x="2490" y="3136691"/>
          <a:ext cx="2928163" cy="1077239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40640" rIns="0" bIns="406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400" kern="1200" dirty="0" smtClean="0"/>
            <a:t>3</a:t>
          </a:r>
          <a:endParaRPr lang="en-ZA" sz="6400" kern="1200" dirty="0"/>
        </a:p>
      </dsp:txBody>
      <dsp:txXfrm>
        <a:off x="541110" y="3136691"/>
        <a:ext cx="1850924" cy="1077239"/>
      </dsp:txXfrm>
    </dsp:sp>
    <dsp:sp modelId="{5C1FDDDE-F3DF-47C4-AA4D-8ABD4BF96F75}">
      <dsp:nvSpPr>
        <dsp:cNvPr id="0" name=""/>
        <dsp:cNvSpPr/>
      </dsp:nvSpPr>
      <dsp:spPr>
        <a:xfrm>
          <a:off x="2529519" y="3163092"/>
          <a:ext cx="5580214" cy="1024437"/>
        </a:xfrm>
        <a:prstGeom prst="chevron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Inability to access it on my smart phone</a:t>
          </a:r>
          <a:endParaRPr lang="en-ZA" sz="2400" kern="1200" dirty="0"/>
        </a:p>
      </dsp:txBody>
      <dsp:txXfrm>
        <a:off x="3041738" y="3163092"/>
        <a:ext cx="4555777" cy="10244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EEA3E7-95B6-423C-8CA2-A77036E09878}">
      <dsp:nvSpPr>
        <dsp:cNvPr id="0" name=""/>
        <dsp:cNvSpPr/>
      </dsp:nvSpPr>
      <dsp:spPr>
        <a:xfrm>
          <a:off x="236007" y="2471"/>
          <a:ext cx="1103687" cy="67026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16510" rIns="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1</a:t>
          </a:r>
          <a:endParaRPr lang="en-ZA" sz="2600" kern="1200" dirty="0"/>
        </a:p>
      </dsp:txBody>
      <dsp:txXfrm>
        <a:off x="571138" y="2471"/>
        <a:ext cx="433425" cy="670262"/>
      </dsp:txXfrm>
    </dsp:sp>
    <dsp:sp modelId="{6B152F91-1C52-4334-9E9C-07DBD3BC99DB}">
      <dsp:nvSpPr>
        <dsp:cNvPr id="0" name=""/>
        <dsp:cNvSpPr/>
      </dsp:nvSpPr>
      <dsp:spPr>
        <a:xfrm>
          <a:off x="1109741" y="0"/>
          <a:ext cx="3477959" cy="617896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Access to study guides</a:t>
          </a:r>
          <a:endParaRPr lang="en-ZA" sz="1900" kern="1200" dirty="0"/>
        </a:p>
      </dsp:txBody>
      <dsp:txXfrm>
        <a:off x="1418689" y="0"/>
        <a:ext cx="2860063" cy="617896"/>
      </dsp:txXfrm>
    </dsp:sp>
    <dsp:sp modelId="{50654504-8239-4D98-8A59-0D89E9CBA935}">
      <dsp:nvSpPr>
        <dsp:cNvPr id="0" name=""/>
        <dsp:cNvSpPr/>
      </dsp:nvSpPr>
      <dsp:spPr>
        <a:xfrm>
          <a:off x="236007" y="766570"/>
          <a:ext cx="1049999" cy="67026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16510" rIns="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2</a:t>
          </a:r>
          <a:endParaRPr lang="en-ZA" sz="2600" kern="1200" dirty="0"/>
        </a:p>
      </dsp:txBody>
      <dsp:txXfrm>
        <a:off x="571138" y="766570"/>
        <a:ext cx="379737" cy="670262"/>
      </dsp:txXfrm>
    </dsp:sp>
    <dsp:sp modelId="{47BC28DF-EB82-4609-9351-04A83A422BBD}">
      <dsp:nvSpPr>
        <dsp:cNvPr id="0" name=""/>
        <dsp:cNvSpPr/>
      </dsp:nvSpPr>
      <dsp:spPr>
        <a:xfrm>
          <a:off x="1068171" y="823543"/>
          <a:ext cx="2588379" cy="556317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Access to lecture slides </a:t>
          </a:r>
          <a:endParaRPr lang="en-ZA" sz="1900" kern="1200" dirty="0"/>
        </a:p>
      </dsp:txBody>
      <dsp:txXfrm>
        <a:off x="1346330" y="823543"/>
        <a:ext cx="2032062" cy="556317"/>
      </dsp:txXfrm>
    </dsp:sp>
    <dsp:sp modelId="{76A09940-918B-4D1A-8BC8-640A9AF7DD0E}">
      <dsp:nvSpPr>
        <dsp:cNvPr id="0" name=""/>
        <dsp:cNvSpPr/>
      </dsp:nvSpPr>
      <dsp:spPr>
        <a:xfrm>
          <a:off x="236007" y="1668076"/>
          <a:ext cx="1590130" cy="584991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16510" rIns="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3</a:t>
          </a:r>
          <a:endParaRPr lang="en-ZA" sz="2600" kern="1200" dirty="0"/>
        </a:p>
      </dsp:txBody>
      <dsp:txXfrm>
        <a:off x="528503" y="1668076"/>
        <a:ext cx="1005139" cy="584991"/>
      </dsp:txXfrm>
    </dsp:sp>
    <dsp:sp modelId="{5C1FDDDE-F3DF-47C4-AA4D-8ABD4BF96F75}">
      <dsp:nvSpPr>
        <dsp:cNvPr id="0" name=""/>
        <dsp:cNvSpPr/>
      </dsp:nvSpPr>
      <dsp:spPr>
        <a:xfrm>
          <a:off x="1608302" y="1682413"/>
          <a:ext cx="3030318" cy="556317"/>
        </a:xfrm>
        <a:prstGeom prst="chevron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Access to class quiz</a:t>
          </a:r>
          <a:endParaRPr lang="en-ZA" sz="1900" kern="1200" dirty="0"/>
        </a:p>
      </dsp:txBody>
      <dsp:txXfrm>
        <a:off x="1886461" y="1682413"/>
        <a:ext cx="2474001" cy="556317"/>
      </dsp:txXfrm>
    </dsp:sp>
    <dsp:sp modelId="{BC9FE035-314B-4010-A553-38129BB1136F}">
      <dsp:nvSpPr>
        <dsp:cNvPr id="0" name=""/>
        <dsp:cNvSpPr/>
      </dsp:nvSpPr>
      <dsp:spPr>
        <a:xfrm>
          <a:off x="2026570" y="3384376"/>
          <a:ext cx="3549682" cy="859805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Sending and receiving private messages</a:t>
          </a:r>
          <a:endParaRPr lang="en-ZA" sz="1900" kern="1200" dirty="0"/>
        </a:p>
      </dsp:txBody>
      <dsp:txXfrm>
        <a:off x="2456473" y="3384376"/>
        <a:ext cx="2689877" cy="859805"/>
      </dsp:txXfrm>
    </dsp:sp>
    <dsp:sp modelId="{249CC167-90DC-42A2-906A-FDF57276714E}">
      <dsp:nvSpPr>
        <dsp:cNvPr id="0" name=""/>
        <dsp:cNvSpPr/>
      </dsp:nvSpPr>
      <dsp:spPr>
        <a:xfrm>
          <a:off x="236007" y="2484312"/>
          <a:ext cx="1675655" cy="670262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16510" rIns="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4</a:t>
          </a:r>
          <a:endParaRPr lang="en-ZA" sz="2600" kern="1200" dirty="0"/>
        </a:p>
      </dsp:txBody>
      <dsp:txXfrm>
        <a:off x="571138" y="2484312"/>
        <a:ext cx="1005393" cy="670262"/>
      </dsp:txXfrm>
    </dsp:sp>
    <dsp:sp modelId="{A311C63A-42B9-48EB-9705-72FF91E400FB}">
      <dsp:nvSpPr>
        <dsp:cNvPr id="0" name=""/>
        <dsp:cNvSpPr/>
      </dsp:nvSpPr>
      <dsp:spPr>
        <a:xfrm>
          <a:off x="1531808" y="2441462"/>
          <a:ext cx="3024826" cy="770412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16510" rIns="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Opening up chat forums</a:t>
          </a:r>
          <a:endParaRPr lang="en-ZA" sz="2600" kern="1200" dirty="0"/>
        </a:p>
      </dsp:txBody>
      <dsp:txXfrm>
        <a:off x="1917014" y="2441462"/>
        <a:ext cx="2254414" cy="770412"/>
      </dsp:txXfrm>
    </dsp:sp>
    <dsp:sp modelId="{77017704-39EE-40B1-B93B-D49A0D20F336}">
      <dsp:nvSpPr>
        <dsp:cNvPr id="0" name=""/>
        <dsp:cNvSpPr/>
      </dsp:nvSpPr>
      <dsp:spPr>
        <a:xfrm>
          <a:off x="698287" y="3457747"/>
          <a:ext cx="1675655" cy="67026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16510" rIns="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5</a:t>
          </a:r>
          <a:endParaRPr lang="en-ZA" sz="2600" kern="1200" dirty="0"/>
        </a:p>
      </dsp:txBody>
      <dsp:txXfrm>
        <a:off x="1033418" y="3457747"/>
        <a:ext cx="1005393" cy="6702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EEA3E7-95B6-423C-8CA2-A77036E09878}">
      <dsp:nvSpPr>
        <dsp:cNvPr id="0" name=""/>
        <dsp:cNvSpPr/>
      </dsp:nvSpPr>
      <dsp:spPr>
        <a:xfrm>
          <a:off x="2057" y="525325"/>
          <a:ext cx="2210607" cy="152885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41275" rIns="0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1</a:t>
          </a:r>
          <a:endParaRPr lang="en-ZA" sz="6500" kern="1200" dirty="0"/>
        </a:p>
      </dsp:txBody>
      <dsp:txXfrm>
        <a:off x="766486" y="525325"/>
        <a:ext cx="681749" cy="1528858"/>
      </dsp:txXfrm>
    </dsp:sp>
    <dsp:sp modelId="{626524E8-FE3E-4B42-BBFF-13B1BF0DF39D}">
      <dsp:nvSpPr>
        <dsp:cNvPr id="0" name=""/>
        <dsp:cNvSpPr/>
      </dsp:nvSpPr>
      <dsp:spPr>
        <a:xfrm>
          <a:off x="1736864" y="610731"/>
          <a:ext cx="5087687" cy="1358045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YouTube links</a:t>
          </a:r>
          <a:endParaRPr lang="en-ZA" sz="2800" kern="1200" dirty="0"/>
        </a:p>
      </dsp:txBody>
      <dsp:txXfrm>
        <a:off x="2415887" y="610731"/>
        <a:ext cx="3729642" cy="1358045"/>
      </dsp:txXfrm>
    </dsp:sp>
    <dsp:sp modelId="{50654504-8239-4D98-8A59-0D89E9CBA935}">
      <dsp:nvSpPr>
        <dsp:cNvPr id="0" name=""/>
        <dsp:cNvSpPr/>
      </dsp:nvSpPr>
      <dsp:spPr>
        <a:xfrm>
          <a:off x="2057" y="2259143"/>
          <a:ext cx="2293433" cy="146400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41275" rIns="0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2</a:t>
          </a:r>
          <a:endParaRPr lang="en-ZA" sz="6500" kern="1200" dirty="0"/>
        </a:p>
      </dsp:txBody>
      <dsp:txXfrm>
        <a:off x="734058" y="2259143"/>
        <a:ext cx="829431" cy="1464002"/>
      </dsp:txXfrm>
    </dsp:sp>
    <dsp:sp modelId="{44CDAE6B-AFC3-4EED-80DA-37029BA1DE1B}">
      <dsp:nvSpPr>
        <dsp:cNvPr id="0" name=""/>
        <dsp:cNvSpPr/>
      </dsp:nvSpPr>
      <dsp:spPr>
        <a:xfrm>
          <a:off x="1819690" y="2383584"/>
          <a:ext cx="6290476" cy="1215122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800" kern="1200" dirty="0"/>
            <a:t>additional tutorials and practical examples on the topic being discussed</a:t>
          </a:r>
        </a:p>
      </dsp:txBody>
      <dsp:txXfrm>
        <a:off x="2427251" y="2383584"/>
        <a:ext cx="5075354" cy="121512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B0EEE8-9FB4-4932-B361-F58366D236A1}">
      <dsp:nvSpPr>
        <dsp:cNvPr id="0" name=""/>
        <dsp:cNvSpPr/>
      </dsp:nvSpPr>
      <dsp:spPr>
        <a:xfrm rot="5400000">
          <a:off x="-188836" y="194771"/>
          <a:ext cx="1258909" cy="881236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How learning occurs</a:t>
          </a:r>
          <a:endParaRPr lang="en-ZA" sz="1200" kern="1200" dirty="0"/>
        </a:p>
      </dsp:txBody>
      <dsp:txXfrm rot="-5400000">
        <a:off x="1" y="446552"/>
        <a:ext cx="881236" cy="377673"/>
      </dsp:txXfrm>
    </dsp:sp>
    <dsp:sp modelId="{0EAD1001-7C39-4EDA-A0A5-8709E80F0F66}">
      <dsp:nvSpPr>
        <dsp:cNvPr id="0" name=""/>
        <dsp:cNvSpPr/>
      </dsp:nvSpPr>
      <dsp:spPr>
        <a:xfrm rot="5400000">
          <a:off x="3955908" y="-3068737"/>
          <a:ext cx="818291" cy="69676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/>
            <a:t>Learning theories</a:t>
          </a:r>
          <a:endParaRPr lang="en-ZA" sz="3200" kern="1200" dirty="0"/>
        </a:p>
      </dsp:txBody>
      <dsp:txXfrm rot="-5400000">
        <a:off x="881236" y="45881"/>
        <a:ext cx="6927689" cy="738399"/>
      </dsp:txXfrm>
    </dsp:sp>
    <dsp:sp modelId="{260843DA-FEC4-4211-A8F8-3445A4C65B99}">
      <dsp:nvSpPr>
        <dsp:cNvPr id="0" name=""/>
        <dsp:cNvSpPr/>
      </dsp:nvSpPr>
      <dsp:spPr>
        <a:xfrm rot="5400000">
          <a:off x="-188836" y="1307348"/>
          <a:ext cx="1258909" cy="881236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Contextual learning</a:t>
          </a:r>
          <a:endParaRPr lang="en-ZA" sz="1200" kern="1200" dirty="0"/>
        </a:p>
      </dsp:txBody>
      <dsp:txXfrm rot="-5400000">
        <a:off x="1" y="1559129"/>
        <a:ext cx="881236" cy="377673"/>
      </dsp:txXfrm>
    </dsp:sp>
    <dsp:sp modelId="{A78502AD-7171-42C9-9C83-24D95C7216AE}">
      <dsp:nvSpPr>
        <dsp:cNvPr id="0" name=""/>
        <dsp:cNvSpPr/>
      </dsp:nvSpPr>
      <dsp:spPr>
        <a:xfrm rot="5400000">
          <a:off x="3955908" y="-1956159"/>
          <a:ext cx="818291" cy="69676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/>
            <a:t>Learning </a:t>
          </a:r>
          <a:r>
            <a:rPr lang="en-US" sz="3200" kern="1200" dirty="0" smtClean="0"/>
            <a:t>experiences through LMS</a:t>
          </a:r>
          <a:endParaRPr lang="en-ZA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/>
            <a:t>Case </a:t>
          </a:r>
          <a:r>
            <a:rPr lang="en-US" sz="3200" kern="1200" dirty="0" smtClean="0"/>
            <a:t>study</a:t>
          </a:r>
          <a:endParaRPr lang="en-ZA" sz="3200" kern="1200" dirty="0"/>
        </a:p>
      </dsp:txBody>
      <dsp:txXfrm rot="-5400000">
        <a:off x="881236" y="1158459"/>
        <a:ext cx="6927689" cy="738399"/>
      </dsp:txXfrm>
    </dsp:sp>
    <dsp:sp modelId="{AE650AA6-B3E1-4C90-9944-6EC687A05166}">
      <dsp:nvSpPr>
        <dsp:cNvPr id="0" name=""/>
        <dsp:cNvSpPr/>
      </dsp:nvSpPr>
      <dsp:spPr>
        <a:xfrm rot="5400000">
          <a:off x="-188836" y="2419926"/>
          <a:ext cx="1258909" cy="881236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Developing technology</a:t>
          </a:r>
          <a:endParaRPr lang="en-ZA" sz="1200" kern="1200" dirty="0"/>
        </a:p>
      </dsp:txBody>
      <dsp:txXfrm rot="-5400000">
        <a:off x="1" y="2671707"/>
        <a:ext cx="881236" cy="377673"/>
      </dsp:txXfrm>
    </dsp:sp>
    <dsp:sp modelId="{6B960FB9-03CC-4431-A643-783B632E5C03}">
      <dsp:nvSpPr>
        <dsp:cNvPr id="0" name=""/>
        <dsp:cNvSpPr/>
      </dsp:nvSpPr>
      <dsp:spPr>
        <a:xfrm rot="5400000">
          <a:off x="3955908" y="-843582"/>
          <a:ext cx="818291" cy="69676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/>
            <a:t>Learning technology</a:t>
          </a:r>
          <a:endParaRPr lang="en-ZA" sz="3200" kern="1200" dirty="0"/>
        </a:p>
      </dsp:txBody>
      <dsp:txXfrm rot="-5400000">
        <a:off x="881236" y="2271036"/>
        <a:ext cx="6927689" cy="738399"/>
      </dsp:txXfrm>
    </dsp:sp>
    <dsp:sp modelId="{D7365503-C617-49BA-BD65-7A791F4FBD87}">
      <dsp:nvSpPr>
        <dsp:cNvPr id="0" name=""/>
        <dsp:cNvSpPr/>
      </dsp:nvSpPr>
      <dsp:spPr>
        <a:xfrm rot="5400000">
          <a:off x="-188836" y="3532503"/>
          <a:ext cx="1258909" cy="881236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ZA" sz="1200" kern="1200" dirty="0"/>
        </a:p>
      </dsp:txBody>
      <dsp:txXfrm rot="-5400000">
        <a:off x="1" y="3784284"/>
        <a:ext cx="881236" cy="377673"/>
      </dsp:txXfrm>
    </dsp:sp>
    <dsp:sp modelId="{A107595B-958C-4E46-B22B-93D86AB9E527}">
      <dsp:nvSpPr>
        <dsp:cNvPr id="0" name=""/>
        <dsp:cNvSpPr/>
      </dsp:nvSpPr>
      <dsp:spPr>
        <a:xfrm rot="5400000">
          <a:off x="3955908" y="268995"/>
          <a:ext cx="818291" cy="69676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/>
            <a:t>Blended Learning environment</a:t>
          </a:r>
          <a:endParaRPr lang="en-ZA" sz="3200" kern="1200" dirty="0"/>
        </a:p>
      </dsp:txBody>
      <dsp:txXfrm rot="-5400000">
        <a:off x="881236" y="3383613"/>
        <a:ext cx="6927689" cy="7383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216582-31DB-42D7-B82D-D516606E2AB3}">
      <dsp:nvSpPr>
        <dsp:cNvPr id="0" name=""/>
        <dsp:cNvSpPr/>
      </dsp:nvSpPr>
      <dsp:spPr>
        <a:xfrm>
          <a:off x="1002342" y="231396"/>
          <a:ext cx="2990352" cy="2990352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3200" kern="1200" dirty="0" smtClean="0"/>
            <a:t>Audio</a:t>
          </a:r>
          <a:endParaRPr lang="en-ZA" sz="3200" kern="1200" dirty="0"/>
        </a:p>
      </dsp:txBody>
      <dsp:txXfrm>
        <a:off x="2578329" y="865066"/>
        <a:ext cx="1067983" cy="889986"/>
      </dsp:txXfrm>
    </dsp:sp>
    <dsp:sp modelId="{B849CC8D-3E41-4B12-98CA-B272E3A9D363}">
      <dsp:nvSpPr>
        <dsp:cNvPr id="0" name=""/>
        <dsp:cNvSpPr/>
      </dsp:nvSpPr>
      <dsp:spPr>
        <a:xfrm>
          <a:off x="940755" y="338194"/>
          <a:ext cx="2990352" cy="2990352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3200" kern="1200" dirty="0" smtClean="0"/>
            <a:t>Text </a:t>
          </a:r>
          <a:endParaRPr lang="en-ZA" sz="3200" kern="1200" dirty="0"/>
        </a:p>
      </dsp:txBody>
      <dsp:txXfrm>
        <a:off x="1652744" y="2278364"/>
        <a:ext cx="1601974" cy="783187"/>
      </dsp:txXfrm>
    </dsp:sp>
    <dsp:sp modelId="{0C86FA01-358C-4DD9-953C-DF36AA3D5567}">
      <dsp:nvSpPr>
        <dsp:cNvPr id="0" name=""/>
        <dsp:cNvSpPr/>
      </dsp:nvSpPr>
      <dsp:spPr>
        <a:xfrm>
          <a:off x="879168" y="231396"/>
          <a:ext cx="2990352" cy="2990352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3200" kern="1200" dirty="0" smtClean="0"/>
            <a:t>Visual</a:t>
          </a:r>
          <a:endParaRPr lang="en-ZA" sz="3200" kern="1200" dirty="0"/>
        </a:p>
      </dsp:txBody>
      <dsp:txXfrm>
        <a:off x="1225551" y="865066"/>
        <a:ext cx="1067983" cy="889986"/>
      </dsp:txXfrm>
    </dsp:sp>
    <dsp:sp modelId="{E8D493F0-70EA-4F15-B957-8008680D5F1D}">
      <dsp:nvSpPr>
        <dsp:cNvPr id="0" name=""/>
        <dsp:cNvSpPr/>
      </dsp:nvSpPr>
      <dsp:spPr>
        <a:xfrm>
          <a:off x="817472" y="46279"/>
          <a:ext cx="3360587" cy="3360587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4520C8-09CD-48B2-B9C3-DD18C8AC666E}">
      <dsp:nvSpPr>
        <dsp:cNvPr id="0" name=""/>
        <dsp:cNvSpPr/>
      </dsp:nvSpPr>
      <dsp:spPr>
        <a:xfrm>
          <a:off x="755638" y="152888"/>
          <a:ext cx="3360587" cy="3360587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01DEBA-6AF9-4C4E-BED6-7F58136DB8ED}">
      <dsp:nvSpPr>
        <dsp:cNvPr id="0" name=""/>
        <dsp:cNvSpPr/>
      </dsp:nvSpPr>
      <dsp:spPr>
        <a:xfrm>
          <a:off x="693804" y="46279"/>
          <a:ext cx="3360587" cy="3360587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8D56AF-20F3-46C2-994A-AF648F7C26B9}">
      <dsp:nvSpPr>
        <dsp:cNvPr id="0" name=""/>
        <dsp:cNvSpPr/>
      </dsp:nvSpPr>
      <dsp:spPr>
        <a:xfrm rot="5400000">
          <a:off x="3883106" y="113478"/>
          <a:ext cx="1706478" cy="1484636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500" kern="1200" smtClean="0"/>
            <a:t>Online Test</a:t>
          </a:r>
          <a:endParaRPr lang="en-ZA" sz="1500" kern="1200"/>
        </a:p>
      </dsp:txBody>
      <dsp:txXfrm rot="-5400000">
        <a:off x="4225383" y="268483"/>
        <a:ext cx="1021924" cy="1174626"/>
      </dsp:txXfrm>
    </dsp:sp>
    <dsp:sp modelId="{6112BCA9-4902-45BC-9142-F34982D36EBA}">
      <dsp:nvSpPr>
        <dsp:cNvPr id="0" name=""/>
        <dsp:cNvSpPr/>
      </dsp:nvSpPr>
      <dsp:spPr>
        <a:xfrm>
          <a:off x="5523715" y="343853"/>
          <a:ext cx="1904430" cy="10238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88DC03-F298-484D-B7FC-9AA3271398A2}">
      <dsp:nvSpPr>
        <dsp:cNvPr id="0" name=""/>
        <dsp:cNvSpPr/>
      </dsp:nvSpPr>
      <dsp:spPr>
        <a:xfrm rot="5400000">
          <a:off x="2279699" y="113478"/>
          <a:ext cx="1706478" cy="1484636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000" kern="1200" dirty="0" smtClean="0"/>
            <a:t>Recorded lectures</a:t>
          </a:r>
          <a:endParaRPr lang="en-ZA" sz="2000" kern="1200" dirty="0"/>
        </a:p>
      </dsp:txBody>
      <dsp:txXfrm rot="-5400000">
        <a:off x="2621976" y="268483"/>
        <a:ext cx="1021924" cy="1174626"/>
      </dsp:txXfrm>
    </dsp:sp>
    <dsp:sp modelId="{D516F026-3161-4570-B22C-3660745A373D}">
      <dsp:nvSpPr>
        <dsp:cNvPr id="0" name=""/>
        <dsp:cNvSpPr/>
      </dsp:nvSpPr>
      <dsp:spPr>
        <a:xfrm rot="5400000">
          <a:off x="3078331" y="1561937"/>
          <a:ext cx="1706478" cy="1484636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500" kern="1200" dirty="0" smtClean="0"/>
            <a:t>Online discussions  with marks</a:t>
          </a:r>
          <a:endParaRPr lang="en-ZA" sz="1500" kern="1200" dirty="0"/>
        </a:p>
      </dsp:txBody>
      <dsp:txXfrm rot="-5400000">
        <a:off x="3420608" y="1716942"/>
        <a:ext cx="1021924" cy="1174626"/>
      </dsp:txXfrm>
    </dsp:sp>
    <dsp:sp modelId="{FCD12D4D-FF0B-4A0F-AC5F-0B988C5A891A}">
      <dsp:nvSpPr>
        <dsp:cNvPr id="0" name=""/>
        <dsp:cNvSpPr/>
      </dsp:nvSpPr>
      <dsp:spPr>
        <a:xfrm>
          <a:off x="1284822" y="1792312"/>
          <a:ext cx="1842996" cy="10238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30A76C-F89E-48E9-9791-3D6ED929171F}">
      <dsp:nvSpPr>
        <dsp:cNvPr id="0" name=""/>
        <dsp:cNvSpPr/>
      </dsp:nvSpPr>
      <dsp:spPr>
        <a:xfrm rot="5400000">
          <a:off x="4681738" y="1561937"/>
          <a:ext cx="1706478" cy="1484636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600" kern="1200" dirty="0" smtClean="0"/>
            <a:t>Video Assignment </a:t>
          </a:r>
          <a:endParaRPr lang="en-ZA" sz="1600" kern="1200" dirty="0"/>
        </a:p>
      </dsp:txBody>
      <dsp:txXfrm rot="-5400000">
        <a:off x="5024015" y="1716942"/>
        <a:ext cx="1021924" cy="1174626"/>
      </dsp:txXfrm>
    </dsp:sp>
    <dsp:sp modelId="{08B05FBB-FBFD-49C0-9626-AC524CAF4E06}">
      <dsp:nvSpPr>
        <dsp:cNvPr id="0" name=""/>
        <dsp:cNvSpPr/>
      </dsp:nvSpPr>
      <dsp:spPr>
        <a:xfrm rot="5400000">
          <a:off x="3883106" y="3010396"/>
          <a:ext cx="1706478" cy="1484636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500" kern="1200" dirty="0" smtClean="0"/>
            <a:t>Recorded Assignment</a:t>
          </a:r>
          <a:endParaRPr lang="en-ZA" sz="1500" kern="1200" dirty="0"/>
        </a:p>
      </dsp:txBody>
      <dsp:txXfrm rot="-5400000">
        <a:off x="4225383" y="3165401"/>
        <a:ext cx="1021924" cy="1174626"/>
      </dsp:txXfrm>
    </dsp:sp>
    <dsp:sp modelId="{3B5A6BF8-CC40-4294-BECD-1F6AD3AA3B1F}">
      <dsp:nvSpPr>
        <dsp:cNvPr id="0" name=""/>
        <dsp:cNvSpPr/>
      </dsp:nvSpPr>
      <dsp:spPr>
        <a:xfrm>
          <a:off x="5523715" y="3240771"/>
          <a:ext cx="1904430" cy="10238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394636-0749-423F-9AEF-D8E13BC6CB7B}">
      <dsp:nvSpPr>
        <dsp:cNvPr id="0" name=""/>
        <dsp:cNvSpPr/>
      </dsp:nvSpPr>
      <dsp:spPr>
        <a:xfrm rot="5400000">
          <a:off x="2279699" y="3010396"/>
          <a:ext cx="1706478" cy="1484636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2000" kern="1200" dirty="0" smtClean="0"/>
            <a:t>How DO I PREPARE FOR MY LECTURE</a:t>
          </a:r>
          <a:endParaRPr lang="en-ZA" sz="2000" kern="1200" dirty="0"/>
        </a:p>
      </dsp:txBody>
      <dsp:txXfrm rot="-5400000">
        <a:off x="2621976" y="3165401"/>
        <a:ext cx="1021924" cy="11746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68A69B-491D-45AC-BE0A-62DDF8201118}" type="datetimeFigureOut">
              <a:rPr lang="en-ZA" smtClean="0"/>
              <a:pPr/>
              <a:t>2016/03/17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57759-D3BB-4212-BC78-16118C0B9DBC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1031105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57759-D3BB-4212-BC78-16118C0B9DBC}" type="slidenum">
              <a:rPr lang="en-ZA" smtClean="0"/>
              <a:pPr/>
              <a:t>39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2162495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1382C-7F9D-47DD-900D-61BDEE508277}" type="datetimeFigureOut">
              <a:rPr lang="en-ZA" smtClean="0"/>
              <a:pPr/>
              <a:t>2016/03/17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577B-5045-47AF-A5AD-90399C10B773}" type="slidenum">
              <a:rPr lang="en-ZA" smtClean="0"/>
              <a:pPr/>
              <a:t>‹#›</a:t>
            </a:fld>
            <a:endParaRPr lang="en-ZA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91713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1382C-7F9D-47DD-900D-61BDEE508277}" type="datetimeFigureOut">
              <a:rPr lang="en-ZA" smtClean="0"/>
              <a:pPr/>
              <a:t>2016/03/17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577B-5045-47AF-A5AD-90399C10B773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1524269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1382C-7F9D-47DD-900D-61BDEE508277}" type="datetimeFigureOut">
              <a:rPr lang="en-ZA" smtClean="0"/>
              <a:pPr/>
              <a:t>2016/03/17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577B-5045-47AF-A5AD-90399C10B773}" type="slidenum">
              <a:rPr lang="en-ZA" smtClean="0"/>
              <a:pPr/>
              <a:t>‹#›</a:t>
            </a:fld>
            <a:endParaRPr lang="en-ZA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79132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1382C-7F9D-47DD-900D-61BDEE508277}" type="datetimeFigureOut">
              <a:rPr lang="en-ZA" smtClean="0"/>
              <a:pPr/>
              <a:t>2016/03/17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577B-5045-47AF-A5AD-90399C10B773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1710569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1382C-7F9D-47DD-900D-61BDEE508277}" type="datetimeFigureOut">
              <a:rPr lang="en-ZA" smtClean="0"/>
              <a:pPr/>
              <a:t>2016/03/17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577B-5045-47AF-A5AD-90399C10B773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149786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1382C-7F9D-47DD-900D-61BDEE508277}" type="datetimeFigureOut">
              <a:rPr lang="en-ZA" smtClean="0"/>
              <a:pPr/>
              <a:t>2016/03/17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577B-5045-47AF-A5AD-90399C10B773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3681671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1382C-7F9D-47DD-900D-61BDEE508277}" type="datetimeFigureOut">
              <a:rPr lang="en-ZA" smtClean="0"/>
              <a:pPr/>
              <a:t>2016/03/17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577B-5045-47AF-A5AD-90399C10B773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1409597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1F1382C-7F9D-47DD-900D-61BDEE508277}" type="datetimeFigureOut">
              <a:rPr lang="en-ZA" smtClean="0"/>
              <a:pPr/>
              <a:t>2016/03/17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937577B-5045-47AF-A5AD-90399C10B773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3426662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1382C-7F9D-47DD-900D-61BDEE508277}" type="datetimeFigureOut">
              <a:rPr lang="en-ZA" smtClean="0"/>
              <a:pPr/>
              <a:t>2016/03/17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577B-5045-47AF-A5AD-90399C10B773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2771757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1382C-7F9D-47DD-900D-61BDEE508277}" type="datetimeFigureOut">
              <a:rPr lang="en-ZA" smtClean="0"/>
              <a:pPr/>
              <a:t>2016/03/17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577B-5045-47AF-A5AD-90399C10B773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183052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1382C-7F9D-47DD-900D-61BDEE508277}" type="datetimeFigureOut">
              <a:rPr lang="en-ZA" smtClean="0"/>
              <a:pPr/>
              <a:t>2016/03/17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577B-5045-47AF-A5AD-90399C10B773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2205217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1F1382C-7F9D-47DD-900D-61BDEE508277}" type="datetimeFigureOut">
              <a:rPr lang="en-ZA" smtClean="0"/>
              <a:pPr/>
              <a:t>2016/03/17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937577B-5045-47AF-A5AD-90399C10B773}" type="slidenum">
              <a:rPr lang="en-ZA" smtClean="0"/>
              <a:pPr/>
              <a:t>‹#›</a:t>
            </a:fld>
            <a:endParaRPr lang="en-ZA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30149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ocrative.com/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1052736"/>
            <a:ext cx="7920880" cy="3096344"/>
          </a:xfrm>
        </p:spPr>
        <p:txBody>
          <a:bodyPr>
            <a:normAutofit fontScale="90000"/>
          </a:bodyPr>
          <a:lstStyle/>
          <a:p>
            <a:r>
              <a:rPr lang="en-ZA" dirty="0"/>
              <a:t/>
            </a:r>
            <a:br>
              <a:rPr lang="en-ZA" dirty="0"/>
            </a:br>
            <a:r>
              <a:rPr lang="en-ZA" dirty="0" smtClean="0"/>
              <a:t/>
            </a:r>
            <a:br>
              <a:rPr lang="en-ZA" dirty="0" smtClean="0"/>
            </a:br>
            <a:r>
              <a:rPr lang="en-ZA" dirty="0"/>
              <a:t/>
            </a:r>
            <a:br>
              <a:rPr lang="en-ZA" dirty="0"/>
            </a:br>
            <a:r>
              <a:rPr lang="en-ZA" dirty="0" smtClean="0"/>
              <a:t/>
            </a:r>
            <a:br>
              <a:rPr lang="en-ZA" dirty="0" smtClean="0"/>
            </a:br>
            <a:r>
              <a:rPr lang="en-ZA" sz="5300" b="1" dirty="0" smtClean="0"/>
              <a:t>Learning </a:t>
            </a:r>
            <a:r>
              <a:rPr lang="en-ZA" sz="5300" b="1" dirty="0"/>
              <a:t>in a digital age: A case study on the effective use of </a:t>
            </a:r>
            <a:r>
              <a:rPr lang="en-ZA" sz="5300" b="1" dirty="0" smtClean="0"/>
              <a:t>e-Fundi </a:t>
            </a:r>
            <a:r>
              <a:rPr lang="en-ZA" sz="5300" b="1" dirty="0"/>
              <a:t>in the North West University </a:t>
            </a:r>
            <a:endParaRPr lang="en-ZA" sz="53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4365104"/>
            <a:ext cx="7304856" cy="1752600"/>
          </a:xfrm>
        </p:spPr>
        <p:txBody>
          <a:bodyPr>
            <a:normAutofit fontScale="62500" lnSpcReduction="20000"/>
          </a:bodyPr>
          <a:lstStyle/>
          <a:p>
            <a:endParaRPr lang="en-US" dirty="0" smtClean="0"/>
          </a:p>
          <a:p>
            <a:r>
              <a:rPr lang="en-US" dirty="0" err="1" smtClean="0"/>
              <a:t>Dr</a:t>
            </a:r>
            <a:r>
              <a:rPr lang="en-US" dirty="0" smtClean="0"/>
              <a:t> </a:t>
            </a:r>
            <a:r>
              <a:rPr lang="en-US" dirty="0" err="1" smtClean="0"/>
              <a:t>Mmaki</a:t>
            </a:r>
            <a:r>
              <a:rPr lang="en-US" dirty="0" smtClean="0"/>
              <a:t> </a:t>
            </a:r>
            <a:r>
              <a:rPr lang="en-US" dirty="0" err="1" smtClean="0"/>
              <a:t>Jantjies</a:t>
            </a:r>
            <a:endParaRPr lang="en-US" dirty="0" smtClean="0"/>
          </a:p>
          <a:p>
            <a:r>
              <a:rPr lang="en-US" dirty="0" smtClean="0"/>
              <a:t>Department of Information System</a:t>
            </a:r>
          </a:p>
          <a:p>
            <a:r>
              <a:rPr lang="en-US" dirty="0" smtClean="0"/>
              <a:t>Faculty of ECONOMIC AND MANAGEMENT SCIENCE </a:t>
            </a:r>
          </a:p>
          <a:p>
            <a:r>
              <a:rPr lang="en-US" dirty="0" smtClean="0"/>
              <a:t>UNIVERSITY OF WESTERN CAPE- </a:t>
            </a:r>
            <a:r>
              <a:rPr lang="en-US" dirty="0" err="1" smtClean="0"/>
              <a:t>Belville</a:t>
            </a:r>
            <a:r>
              <a:rPr lang="en-US" dirty="0" smtClean="0"/>
              <a:t>/ Cape Town South Africa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353431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Session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800" dirty="0" smtClean="0"/>
              <a:t>Part 1 –Case Study </a:t>
            </a:r>
          </a:p>
          <a:p>
            <a:r>
              <a:rPr lang="en-ZA" sz="2800" dirty="0" smtClean="0"/>
              <a:t>Part 2 –How do you “blend the learning” 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xmlns="" val="85525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347864" y="188640"/>
            <a:ext cx="5009393" cy="5257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ZA" sz="3200" dirty="0" smtClean="0"/>
              <a:t>University of Warwick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sz="3200" dirty="0" smtClean="0"/>
              <a:t>University of North West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sz="3200" dirty="0" smtClean="0"/>
              <a:t>University of Cape Town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sz="3200" dirty="0" smtClean="0"/>
              <a:t>University of Western Cape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sz="3200" dirty="0" smtClean="0"/>
              <a:t>Consultancy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sz="3200" dirty="0" smtClean="0"/>
              <a:t>NGO ICT4 </a:t>
            </a:r>
            <a:r>
              <a:rPr lang="en-ZA" sz="3200" dirty="0" err="1" smtClean="0"/>
              <a:t>Dev</a:t>
            </a:r>
            <a:endParaRPr lang="en-ZA" sz="32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ZA" sz="3200" dirty="0" smtClean="0"/>
              <a:t>Women in ICT Forum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sz="3200" dirty="0" smtClean="0"/>
              <a:t>Association of M/learn </a:t>
            </a:r>
          </a:p>
          <a:p>
            <a:endParaRPr lang="en-Z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5269240"/>
            <a:ext cx="5241776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0743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27584" y="476672"/>
            <a:ext cx="7024744" cy="1143000"/>
          </a:xfrm>
        </p:spPr>
        <p:txBody>
          <a:bodyPr/>
          <a:lstStyle/>
          <a:p>
            <a:r>
              <a:rPr lang="en-ZA" dirty="0" smtClean="0"/>
              <a:t>Research areas</a:t>
            </a:r>
            <a:endParaRPr lang="en-Z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691680" y="1772816"/>
            <a:ext cx="6777317" cy="3508977"/>
          </a:xfrm>
        </p:spPr>
        <p:txBody>
          <a:bodyPr/>
          <a:lstStyle/>
          <a:p>
            <a:pPr marL="68580" indent="0">
              <a:buNone/>
            </a:pPr>
            <a:r>
              <a:rPr lang="en-ZA" dirty="0"/>
              <a:t> </a:t>
            </a:r>
            <a:r>
              <a:rPr lang="en-ZA" dirty="0" smtClean="0"/>
              <a:t>                    </a:t>
            </a:r>
            <a:endParaRPr lang="en-ZA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822177875"/>
              </p:ext>
            </p:extLst>
          </p:nvPr>
        </p:nvGraphicFramePr>
        <p:xfrm>
          <a:off x="1979712" y="1628800"/>
          <a:ext cx="5688632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403648" y="4797152"/>
            <a:ext cx="68407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ZA" dirty="0" smtClean="0"/>
              <a:t>Electronic/Mobile Learning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dirty="0" smtClean="0"/>
              <a:t>E -governance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dirty="0" smtClean="0"/>
              <a:t>Mobile Banking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dirty="0" smtClean="0"/>
              <a:t>Social Media governance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ZA" dirty="0" smtClean="0"/>
              <a:t>Cloud based health systems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318220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Presentation Outline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Research background and Literature review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Research question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Case Study Methodology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Data analysis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Conclusion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Future work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References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139729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Introduction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Students have different methods in which they create and acquire knowledge.</a:t>
            </a:r>
          </a:p>
          <a:p>
            <a:pPr marL="0" indent="0">
              <a:buNone/>
            </a:pPr>
            <a:endParaRPr lang="en-US" sz="3600" dirty="0" smtClean="0"/>
          </a:p>
          <a:p>
            <a:r>
              <a:rPr lang="en-US" sz="3600" dirty="0" smtClean="0"/>
              <a:t>The process of learning can be enhanced by first understanding how learning occurs.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410079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024744" cy="1143000"/>
          </a:xfrm>
        </p:spPr>
        <p:txBody>
          <a:bodyPr/>
          <a:lstStyle/>
          <a:p>
            <a:r>
              <a:rPr lang="en-US" b="1" dirty="0" smtClean="0"/>
              <a:t>Learning theories  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857403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r>
              <a:rPr lang="en-GB" sz="2400" dirty="0" smtClean="0"/>
              <a:t>In literature there are many different paradigms and models that enable us to understand the process of knowledge acquisition.</a:t>
            </a:r>
          </a:p>
          <a:p>
            <a:r>
              <a:rPr lang="en-GB" sz="2400" dirty="0" smtClean="0"/>
              <a:t>The fundamental existing paradigms highlighted in this research are:</a:t>
            </a:r>
          </a:p>
          <a:p>
            <a:r>
              <a:rPr lang="en-GB" sz="2400" dirty="0"/>
              <a:t>C</a:t>
            </a:r>
            <a:r>
              <a:rPr lang="en-GB" sz="2400" dirty="0" smtClean="0"/>
              <a:t>onstructivism – experiential and reflective learning </a:t>
            </a:r>
            <a:r>
              <a:rPr lang="en-US" sz="2400" dirty="0" smtClean="0"/>
              <a:t>(Shih &amp; Mills, 2007). </a:t>
            </a:r>
            <a:endParaRPr lang="en-GB" sz="2400" dirty="0"/>
          </a:p>
          <a:p>
            <a:r>
              <a:rPr lang="en-GB" sz="2400" dirty="0" smtClean="0"/>
              <a:t>Behaviourism – a reinforcement approach to learning where a learner is incentivised for their attempt (</a:t>
            </a:r>
            <a:r>
              <a:rPr lang="en-GB" sz="2400" dirty="0" err="1" smtClean="0"/>
              <a:t>Boghossian</a:t>
            </a:r>
            <a:r>
              <a:rPr lang="en-GB" sz="2400" dirty="0" smtClean="0"/>
              <a:t>, 2006).   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18550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Learning preferences and styles 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When using technology to support learning the preferences and approaches to learning influence the manner in which technology is used.</a:t>
            </a:r>
          </a:p>
          <a:p>
            <a:r>
              <a:rPr lang="en-US" sz="2400" dirty="0" smtClean="0"/>
              <a:t>Ally </a:t>
            </a:r>
            <a:r>
              <a:rPr lang="en-US" sz="2400" dirty="0"/>
              <a:t>(2004) highlights that an understanding of a learners learning style or preference in </a:t>
            </a:r>
            <a:r>
              <a:rPr lang="en-US" sz="2400" dirty="0" smtClean="0"/>
              <a:t>a technology environment </a:t>
            </a:r>
            <a:r>
              <a:rPr lang="en-US" sz="2400" dirty="0"/>
              <a:t>is important as it is allows the conception of a </a:t>
            </a:r>
            <a:r>
              <a:rPr lang="en-US" sz="2400" dirty="0" smtClean="0"/>
              <a:t>personalized </a:t>
            </a:r>
            <a:r>
              <a:rPr lang="en-US" sz="2400" dirty="0"/>
              <a:t>learning context for the learner.  </a:t>
            </a:r>
            <a:endParaRPr lang="en-ZA" sz="2400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379003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Learning styles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While other factors also affect the process of learning for students such as gender, age </a:t>
            </a:r>
            <a:r>
              <a:rPr lang="en-US" sz="2800" dirty="0" err="1" smtClean="0"/>
              <a:t>etc</a:t>
            </a:r>
            <a:r>
              <a:rPr lang="en-US" sz="2800" dirty="0" smtClean="0"/>
              <a:t> (Evans and </a:t>
            </a:r>
            <a:r>
              <a:rPr lang="en-ZA" sz="2800" dirty="0" err="1" smtClean="0"/>
              <a:t>Vermunt</a:t>
            </a:r>
            <a:r>
              <a:rPr lang="en-ZA" sz="2800" dirty="0" smtClean="0"/>
              <a:t>, </a:t>
            </a:r>
            <a:r>
              <a:rPr lang="en-US" sz="2800" dirty="0" smtClean="0"/>
              <a:t>2013) we consider using technology to support the basic learning styles of students</a:t>
            </a:r>
            <a:r>
              <a:rPr lang="en-US" dirty="0" smtClean="0"/>
              <a:t>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424917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99592" y="2564904"/>
            <a:ext cx="7543800" cy="1450757"/>
          </a:xfrm>
        </p:spPr>
        <p:txBody>
          <a:bodyPr/>
          <a:lstStyle/>
          <a:p>
            <a:r>
              <a:rPr lang="en-GB" dirty="0" smtClean="0"/>
              <a:t>Models that consider learning styles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75833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/>
          <a:lstStyle/>
          <a:p>
            <a:r>
              <a:rPr lang="en-US" b="1" dirty="0" smtClean="0"/>
              <a:t>VARK</a:t>
            </a:r>
            <a:r>
              <a:rPr lang="en-US" dirty="0" smtClean="0"/>
              <a:t>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VARK model originally developed by David </a:t>
            </a:r>
            <a:r>
              <a:rPr lang="en-US" sz="2800" dirty="0" err="1" smtClean="0"/>
              <a:t>Klob</a:t>
            </a:r>
            <a:r>
              <a:rPr lang="en-US" sz="2800" dirty="0" smtClean="0"/>
              <a:t> and has now developed to influence other learning style models.</a:t>
            </a:r>
          </a:p>
          <a:p>
            <a:r>
              <a:rPr lang="en-GB" sz="2800" dirty="0"/>
              <a:t>Visual, Aural, Reading or Writing, </a:t>
            </a:r>
            <a:r>
              <a:rPr lang="en-GB" sz="2800" dirty="0" smtClean="0"/>
              <a:t>Kinaesthetic </a:t>
            </a:r>
            <a:r>
              <a:rPr lang="en-GB" sz="2800" dirty="0"/>
              <a:t>model (Fleming &amp; Mills, 1992; Fleming &amp; Baume’s , 2006</a:t>
            </a:r>
            <a:r>
              <a:rPr lang="en-GB" sz="2800" dirty="0" smtClean="0"/>
              <a:t>).</a:t>
            </a:r>
          </a:p>
          <a:p>
            <a:pPr marL="0" indent="0">
              <a:buNone/>
            </a:pPr>
            <a:endParaRPr lang="en-ZA" dirty="0" smtClean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388044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VARK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The VARK model focuses on </a:t>
            </a:r>
            <a:r>
              <a:rPr lang="en-GB" sz="2800" dirty="0" smtClean="0"/>
              <a:t>learners methods </a:t>
            </a:r>
            <a:r>
              <a:rPr lang="en-GB" sz="2800" dirty="0"/>
              <a:t>of receiving and reflecting on learning </a:t>
            </a:r>
            <a:r>
              <a:rPr lang="en-GB" sz="2800" dirty="0" smtClean="0"/>
              <a:t>content.</a:t>
            </a:r>
          </a:p>
          <a:p>
            <a:r>
              <a:rPr lang="en-GB" sz="2800" dirty="0"/>
              <a:t>These methods are based on an individual’s sensory use of visualising, listening, reading/ writing and lastly experiencing learning content during the learning </a:t>
            </a:r>
            <a:r>
              <a:rPr lang="en-GB" sz="2800" dirty="0" smtClean="0"/>
              <a:t>process (</a:t>
            </a:r>
            <a:r>
              <a:rPr lang="en-GB" sz="2800" dirty="0"/>
              <a:t>Hawk &amp;Shah, 2007). 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xmlns="" val="191514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Supporting learning styles and preferences through technology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Visual support </a:t>
            </a:r>
            <a:r>
              <a:rPr lang="en-ZA" sz="2800" dirty="0" smtClean="0"/>
              <a:t>(Diagrams, Flowcharts and Slides)</a:t>
            </a:r>
          </a:p>
          <a:p>
            <a:r>
              <a:rPr lang="en-GB" sz="2800" dirty="0">
                <a:solidFill>
                  <a:schemeClr val="accent6">
                    <a:lumMod val="75000"/>
                  </a:schemeClr>
                </a:solidFill>
              </a:rPr>
              <a:t>Aural </a:t>
            </a:r>
            <a:r>
              <a:rPr lang="en-GB" sz="2800" dirty="0" smtClean="0">
                <a:solidFill>
                  <a:schemeClr val="accent6">
                    <a:lumMod val="75000"/>
                  </a:schemeClr>
                </a:solidFill>
              </a:rPr>
              <a:t>support</a:t>
            </a:r>
            <a:r>
              <a:rPr lang="en-GB" sz="2800" dirty="0" smtClean="0"/>
              <a:t>(Audio based learning i.e. </a:t>
            </a:r>
            <a:r>
              <a:rPr lang="en-GB" sz="2800" dirty="0" err="1"/>
              <a:t>Y</a:t>
            </a:r>
            <a:r>
              <a:rPr lang="en-GB" sz="2800" dirty="0" err="1" smtClean="0"/>
              <a:t>outube</a:t>
            </a:r>
            <a:r>
              <a:rPr lang="en-GB" sz="2800" dirty="0" smtClean="0"/>
              <a:t> videos, podcasts) </a:t>
            </a:r>
            <a:endParaRPr lang="en-ZA" sz="2800" dirty="0"/>
          </a:p>
          <a:p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Reading and Writing </a:t>
            </a:r>
            <a:r>
              <a:rPr lang="en-US" sz="2800" dirty="0" smtClean="0"/>
              <a:t>(Text based learning, text books, study guides, online learning material)</a:t>
            </a:r>
          </a:p>
          <a:p>
            <a:r>
              <a:rPr lang="en-GB" sz="2800" dirty="0" smtClean="0">
                <a:solidFill>
                  <a:schemeClr val="accent6">
                    <a:lumMod val="75000"/>
                  </a:schemeClr>
                </a:solidFill>
              </a:rPr>
              <a:t>Kinaesthetic </a:t>
            </a:r>
            <a:r>
              <a:rPr lang="en-GB" sz="2800" dirty="0" smtClean="0"/>
              <a:t>(Practical experiences of learning, requesting presentations, artefacts </a:t>
            </a:r>
            <a:r>
              <a:rPr lang="en-GB" sz="2800" dirty="0" err="1" smtClean="0"/>
              <a:t>etc</a:t>
            </a:r>
            <a:r>
              <a:rPr lang="en-GB" sz="2800" dirty="0" smtClean="0"/>
              <a:t> from students)  </a:t>
            </a:r>
            <a:endParaRPr lang="en-ZA" sz="2800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253811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Learning technology in the NWU Mafikeng campus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8069521" cy="4535594"/>
          </a:xfrm>
        </p:spPr>
        <p:txBody>
          <a:bodyPr>
            <a:noAutofit/>
          </a:bodyPr>
          <a:lstStyle/>
          <a:p>
            <a:r>
              <a:rPr lang="en-US" sz="2400" dirty="0" smtClean="0"/>
              <a:t>NWU Avails e-Fundi as the central LMS</a:t>
            </a:r>
          </a:p>
          <a:p>
            <a:r>
              <a:rPr lang="en-US" sz="2400" dirty="0" smtClean="0"/>
              <a:t>Amongst others e-Fundi provides students:</a:t>
            </a:r>
          </a:p>
          <a:p>
            <a:r>
              <a:rPr lang="en-US" sz="2400" dirty="0" smtClean="0"/>
              <a:t>Access to Lecture slides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(Visual support)</a:t>
            </a:r>
          </a:p>
          <a:p>
            <a:r>
              <a:rPr lang="en-US" sz="2400" dirty="0" smtClean="0"/>
              <a:t>Access to Assessments, i.e. Quiz and Test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en-ZA" sz="2400" dirty="0" smtClean="0">
                <a:solidFill>
                  <a:schemeClr val="accent6">
                    <a:lumMod val="75000"/>
                  </a:schemeClr>
                </a:solidFill>
              </a:rPr>
              <a:t>Kinaesthetic support)</a:t>
            </a:r>
          </a:p>
          <a:p>
            <a:r>
              <a:rPr lang="en-US" sz="2400" dirty="0" smtClean="0"/>
              <a:t>Access to study guides and learning material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(Reading and Writing support)</a:t>
            </a:r>
          </a:p>
          <a:p>
            <a:r>
              <a:rPr lang="en-US" sz="2400" dirty="0" smtClean="0"/>
              <a:t>Schedule  </a:t>
            </a:r>
          </a:p>
          <a:p>
            <a:r>
              <a:rPr lang="en-US" sz="2400" dirty="0" smtClean="0"/>
              <a:t>Announcements </a:t>
            </a:r>
          </a:p>
          <a:p>
            <a:r>
              <a:rPr lang="en-US" sz="2400" dirty="0" smtClean="0"/>
              <a:t>Chat forums</a:t>
            </a:r>
          </a:p>
          <a:p>
            <a:r>
              <a:rPr lang="en-US" sz="2400" dirty="0" smtClean="0">
                <a:solidFill>
                  <a:schemeClr val="accent6"/>
                </a:solidFill>
              </a:rPr>
              <a:t>And many more</a:t>
            </a:r>
            <a:endParaRPr lang="en-ZA" sz="24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529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Research question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How can technology be used to support learning in Mafikeng campus?</a:t>
            </a:r>
            <a:endParaRPr lang="en-ZA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2912741" y="3320928"/>
            <a:ext cx="2879640" cy="2700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63733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Case study 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Sample size of 30 participants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Population: Students in the faculty of Commerce and Administration, Information Systems Department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Simple Random sample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Self administered questionnaires online and offline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309888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Data Analysis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Thematic Analysis </a:t>
            </a:r>
          </a:p>
          <a:p>
            <a:r>
              <a:rPr lang="en-US" sz="3600" dirty="0" smtClean="0"/>
              <a:t>Descriptive Statistics</a:t>
            </a:r>
            <a:endParaRPr lang="en-ZA" sz="3600" dirty="0"/>
          </a:p>
        </p:txBody>
      </p:sp>
    </p:spTree>
    <p:extLst>
      <p:ext uri="{BB962C8B-B14F-4D97-AF65-F5344CB8AC3E}">
        <p14:creationId xmlns:p14="http://schemas.microsoft.com/office/powerpoint/2010/main" xmlns="" val="297815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9552" y="3105835"/>
            <a:ext cx="864096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ZA" dirty="0"/>
          </a:p>
          <a:p>
            <a:r>
              <a:rPr lang="en-ZA" sz="4000" b="1" dirty="0" smtClean="0"/>
              <a:t>The </a:t>
            </a:r>
            <a:r>
              <a:rPr lang="en-ZA" sz="4000" b="1" dirty="0"/>
              <a:t>student’s- background of </a:t>
            </a:r>
            <a:r>
              <a:rPr lang="en-ZA" sz="4000" b="1" dirty="0" smtClean="0"/>
              <a:t>technology </a:t>
            </a:r>
            <a:endParaRPr lang="en-ZA" sz="4000" b="1" dirty="0"/>
          </a:p>
        </p:txBody>
      </p:sp>
    </p:spTree>
    <p:extLst>
      <p:ext uri="{BB962C8B-B14F-4D97-AF65-F5344CB8AC3E}">
        <p14:creationId xmlns:p14="http://schemas.microsoft.com/office/powerpoint/2010/main" xmlns="" val="331164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Participants year of study</a:t>
            </a:r>
            <a:endParaRPr lang="en-ZA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822325" y="1846263"/>
          <a:ext cx="75438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66623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Access to personal technology</a:t>
            </a:r>
            <a:endParaRPr lang="en-ZA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412776"/>
          <a:ext cx="8229600" cy="4713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96134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Participants use of technology</a:t>
            </a:r>
            <a:endParaRPr lang="en-ZA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467544" y="1196752"/>
          <a:ext cx="8507288" cy="5069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38466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Accessing e-Fundi</a:t>
            </a:r>
            <a:endParaRPr lang="en-ZA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822325" y="1846263"/>
          <a:ext cx="75438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76343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87624" y="3105835"/>
            <a:ext cx="63367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ZA" dirty="0"/>
          </a:p>
          <a:p>
            <a:r>
              <a:rPr lang="en-ZA" sz="3600" b="1" dirty="0" smtClean="0"/>
              <a:t>their </a:t>
            </a:r>
            <a:r>
              <a:rPr lang="en-ZA" sz="3600" b="1" dirty="0"/>
              <a:t>experience of learning through </a:t>
            </a:r>
            <a:r>
              <a:rPr lang="en-ZA" sz="3600" b="1" dirty="0" smtClean="0"/>
              <a:t>e-Fundi </a:t>
            </a:r>
            <a:endParaRPr lang="en-ZA" sz="3600" b="1" dirty="0"/>
          </a:p>
        </p:txBody>
      </p:sp>
    </p:spTree>
    <p:extLst>
      <p:ext uri="{BB962C8B-B14F-4D97-AF65-F5344CB8AC3E}">
        <p14:creationId xmlns:p14="http://schemas.microsoft.com/office/powerpoint/2010/main" xmlns="" val="100117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Students reasons for accessing e-Fundi</a:t>
            </a:r>
            <a:endParaRPr lang="en-ZA" b="1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323528" y="1628800"/>
          <a:ext cx="8496944" cy="39797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5464"/>
                <a:gridCol w="4061480"/>
              </a:tblGrid>
              <a:tr h="718372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               Learning</a:t>
                      </a:r>
                      <a:endParaRPr lang="en-Z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      Communication</a:t>
                      </a:r>
                      <a:endParaRPr lang="en-ZA" sz="2800" dirty="0"/>
                    </a:p>
                  </a:txBody>
                  <a:tcPr/>
                </a:tc>
              </a:tr>
              <a:tr h="1353463">
                <a:tc>
                  <a:txBody>
                    <a:bodyPr/>
                    <a:lstStyle/>
                    <a:p>
                      <a:r>
                        <a:rPr lang="en-ZA" sz="2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 get previous question papers</a:t>
                      </a:r>
                      <a:endParaRPr lang="en-Z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Get feedback from the lecturer on test marks or final marks</a:t>
                      </a:r>
                      <a:endParaRPr lang="en-ZA" sz="2800" dirty="0"/>
                    </a:p>
                  </a:txBody>
                  <a:tcPr/>
                </a:tc>
              </a:tr>
              <a:tr h="932385">
                <a:tc>
                  <a:txBody>
                    <a:bodyPr/>
                    <a:lstStyle/>
                    <a:p>
                      <a:r>
                        <a:rPr lang="en-ZA" sz="2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 get access to my results</a:t>
                      </a:r>
                      <a:endParaRPr lang="en-Z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 add slides for fellow students</a:t>
                      </a:r>
                      <a:endParaRPr lang="en-ZA" sz="2800" dirty="0"/>
                    </a:p>
                  </a:txBody>
                  <a:tcPr/>
                </a:tc>
              </a:tr>
              <a:tr h="932385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To get slides from my lecturers </a:t>
                      </a:r>
                      <a:endParaRPr lang="en-Z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To send messages to my lecturer</a:t>
                      </a:r>
                      <a:endParaRPr lang="en-ZA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611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14400" y="70167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Students experience of using e-Fundi: challenges</a:t>
            </a:r>
            <a:endParaRPr lang="en-ZA" b="1" dirty="0"/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467544" y="1700808"/>
          <a:ext cx="8112224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920228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Students perspectives on lecturers use of e-Fundi</a:t>
            </a:r>
            <a:endParaRPr lang="en-ZA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32385420"/>
              </p:ext>
            </p:extLst>
          </p:nvPr>
        </p:nvGraphicFramePr>
        <p:xfrm>
          <a:off x="1907704" y="2096835"/>
          <a:ext cx="8229600" cy="4785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175941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Lecturers use of e-fundi apart from the mentioned use 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ZA" dirty="0"/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467544" y="1988840"/>
          <a:ext cx="8112224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86416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Summary of findings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96% of participants had access to a personal laptop</a:t>
            </a:r>
          </a:p>
          <a:p>
            <a:r>
              <a:rPr lang="en-US" sz="2400" dirty="0" smtClean="0"/>
              <a:t>90% of access to e-Fundi was on campus</a:t>
            </a:r>
          </a:p>
          <a:p>
            <a:r>
              <a:rPr lang="en-US" sz="2400" dirty="0" smtClean="0"/>
              <a:t>Students are able to use any form of technology to support their learning</a:t>
            </a:r>
          </a:p>
          <a:p>
            <a:r>
              <a:rPr lang="en-US" sz="2400" dirty="0" smtClean="0"/>
              <a:t>The frequency and extent of use of e-Fundi was also influenced by the frequency of the lecturer referring students to use e-Fundi.</a:t>
            </a:r>
          </a:p>
          <a:p>
            <a:r>
              <a:rPr lang="en-US" sz="2400" dirty="0" smtClean="0"/>
              <a:t>E-Fundi is not a site to dump your students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330530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7024744" cy="1143000"/>
          </a:xfrm>
        </p:spPr>
        <p:txBody>
          <a:bodyPr/>
          <a:lstStyle/>
          <a:p>
            <a:r>
              <a:rPr lang="en-US" b="1" dirty="0" smtClean="0"/>
              <a:t>Conclusion</a:t>
            </a:r>
            <a:endParaRPr lang="en-ZA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31445429"/>
              </p:ext>
            </p:extLst>
          </p:nvPr>
        </p:nvGraphicFramePr>
        <p:xfrm>
          <a:off x="755576" y="1700808"/>
          <a:ext cx="7848872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99777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024744" cy="1143000"/>
          </a:xfrm>
        </p:spPr>
        <p:txBody>
          <a:bodyPr/>
          <a:lstStyle/>
          <a:p>
            <a:r>
              <a:rPr lang="en-US" b="1" dirty="0" smtClean="0"/>
              <a:t>References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772816"/>
            <a:ext cx="7490724" cy="4824536"/>
          </a:xfrm>
        </p:spPr>
        <p:txBody>
          <a:bodyPr>
            <a:normAutofit fontScale="70000" lnSpcReduction="20000"/>
          </a:bodyPr>
          <a:lstStyle/>
          <a:p>
            <a:r>
              <a:rPr lang="en-GB" sz="2600" dirty="0"/>
              <a:t>Ally, M.(2004) Using learning theories to design instruction for mobile learning devices. </a:t>
            </a:r>
            <a:r>
              <a:rPr lang="en-GB" sz="2600" dirty="0" err="1"/>
              <a:t>MLearn</a:t>
            </a:r>
            <a:r>
              <a:rPr lang="en-GB" sz="2600" dirty="0"/>
              <a:t> 2004. </a:t>
            </a:r>
            <a:r>
              <a:rPr lang="en-GB" sz="2600" dirty="0" err="1"/>
              <a:t>Bracciano</a:t>
            </a:r>
            <a:r>
              <a:rPr lang="en-GB" sz="2600" dirty="0"/>
              <a:t>, Rome</a:t>
            </a:r>
            <a:r>
              <a:rPr lang="en-GB" sz="2600" dirty="0" smtClean="0"/>
              <a:t>.</a:t>
            </a:r>
            <a:endParaRPr lang="en-ZA" sz="2600" dirty="0"/>
          </a:p>
          <a:p>
            <a:r>
              <a:rPr lang="en-GB" sz="2600" dirty="0" err="1" smtClean="0"/>
              <a:t>Boghossian</a:t>
            </a:r>
            <a:r>
              <a:rPr lang="en-GB" sz="2600" dirty="0"/>
              <a:t>, P. (2006). Behaviourism, Constructivism, and Socratic Pedagogy. </a:t>
            </a:r>
            <a:r>
              <a:rPr lang="en-GB" sz="2600" dirty="0" smtClean="0"/>
              <a:t>Educational Philosophy </a:t>
            </a:r>
            <a:r>
              <a:rPr lang="en-GB" sz="2600" dirty="0"/>
              <a:t>and Theory 38 (6), 713-721.</a:t>
            </a:r>
            <a:endParaRPr lang="en-ZA" sz="2600" dirty="0"/>
          </a:p>
          <a:p>
            <a:r>
              <a:rPr lang="en-ZA" sz="2600" dirty="0" smtClean="0"/>
              <a:t>Bradford</a:t>
            </a:r>
            <a:r>
              <a:rPr lang="en-ZA" sz="2600" dirty="0"/>
              <a:t>, P., </a:t>
            </a:r>
            <a:r>
              <a:rPr lang="en-ZA" sz="2600" dirty="0" err="1"/>
              <a:t>Porciello</a:t>
            </a:r>
            <a:r>
              <a:rPr lang="en-ZA" sz="2600" dirty="0"/>
              <a:t>, M., </a:t>
            </a:r>
            <a:r>
              <a:rPr lang="en-ZA" sz="2600" dirty="0" err="1"/>
              <a:t>Balkon</a:t>
            </a:r>
            <a:r>
              <a:rPr lang="en-ZA" sz="2600" dirty="0"/>
              <a:t>, N., &amp; Backus, D. (2007). The blackboard learning system: the be all and end all in educational instruction?. </a:t>
            </a:r>
            <a:r>
              <a:rPr lang="en-ZA" sz="2600" i="1" dirty="0"/>
              <a:t>Journal of Educational Technology Systems</a:t>
            </a:r>
            <a:r>
              <a:rPr lang="en-ZA" sz="2600" dirty="0"/>
              <a:t>, </a:t>
            </a:r>
            <a:r>
              <a:rPr lang="en-ZA" sz="2600" i="1" dirty="0"/>
              <a:t>35</a:t>
            </a:r>
            <a:r>
              <a:rPr lang="en-ZA" sz="2600" dirty="0"/>
              <a:t>(3), 301-314</a:t>
            </a:r>
            <a:r>
              <a:rPr lang="en-ZA" sz="2600" dirty="0" smtClean="0"/>
              <a:t>.</a:t>
            </a:r>
          </a:p>
          <a:p>
            <a:r>
              <a:rPr lang="en-ZA" sz="2600" dirty="0"/>
              <a:t>Evans, C. (2013). British Journal of Educational Psychology, </a:t>
            </a:r>
            <a:r>
              <a:rPr lang="en-ZA" sz="2600" i="1" dirty="0"/>
              <a:t>83</a:t>
            </a:r>
            <a:r>
              <a:rPr lang="en-ZA" sz="2600" dirty="0"/>
              <a:t>, 185–195</a:t>
            </a:r>
            <a:r>
              <a:rPr lang="en-ZA" sz="2600" dirty="0" smtClean="0"/>
              <a:t>.</a:t>
            </a:r>
          </a:p>
          <a:p>
            <a:r>
              <a:rPr lang="en-GB" sz="2600" dirty="0"/>
              <a:t>Fleming, N., and Baume, D. (2006) L</a:t>
            </a:r>
            <a:r>
              <a:rPr lang="en-GB" sz="2600" i="1" dirty="0"/>
              <a:t>earning Styles Again: </a:t>
            </a:r>
            <a:r>
              <a:rPr lang="en-GB" sz="2600" i="1" dirty="0" err="1"/>
              <a:t>VARKing</a:t>
            </a:r>
            <a:r>
              <a:rPr lang="en-GB" sz="2600" i="1" dirty="0"/>
              <a:t> up the right tree!</a:t>
            </a:r>
            <a:r>
              <a:rPr lang="en-GB" sz="2600" dirty="0"/>
              <a:t>, Educational Developments, SEDA Ltd, Issue 7.4, Nov. 2006, p4-7.</a:t>
            </a:r>
            <a:endParaRPr lang="en-ZA" sz="2600" dirty="0"/>
          </a:p>
          <a:p>
            <a:r>
              <a:rPr lang="en-ZA" sz="2600" dirty="0" err="1" smtClean="0"/>
              <a:t>McCrow</a:t>
            </a:r>
            <a:r>
              <a:rPr lang="en-ZA" sz="2600" dirty="0"/>
              <a:t>, J., et al</a:t>
            </a:r>
            <a:r>
              <a:rPr lang="en-ZA" sz="2600" dirty="0" smtClean="0"/>
              <a:t>. (2013). </a:t>
            </a:r>
            <a:r>
              <a:rPr lang="en-ZA" sz="2600" dirty="0"/>
              <a:t>A prospective cohort study examining the preferred learning styles of acute care </a:t>
            </a:r>
            <a:r>
              <a:rPr lang="en-ZA" sz="2600" dirty="0" smtClean="0"/>
              <a:t>registered nurses</a:t>
            </a:r>
            <a:r>
              <a:rPr lang="en-ZA" sz="2600" dirty="0"/>
              <a:t>, Nurse Education in </a:t>
            </a:r>
            <a:r>
              <a:rPr lang="en-ZA" sz="2600" dirty="0" smtClean="0"/>
              <a:t>Practice. </a:t>
            </a:r>
            <a:r>
              <a:rPr lang="en-ZA" sz="2600" dirty="0"/>
              <a:t>http://</a:t>
            </a:r>
            <a:r>
              <a:rPr lang="en-ZA" sz="2600" dirty="0" smtClean="0"/>
              <a:t>dx.doi.org/10.1016/j.nepr.2013.08.019</a:t>
            </a:r>
          </a:p>
          <a:p>
            <a:r>
              <a:rPr lang="en-GB" sz="2600" dirty="0" err="1" smtClean="0"/>
              <a:t>Sharples</a:t>
            </a:r>
            <a:r>
              <a:rPr lang="en-GB" sz="2600" dirty="0"/>
              <a:t>, M., Taylor, J. &amp; </a:t>
            </a:r>
            <a:r>
              <a:rPr lang="en-GB" sz="2600" dirty="0" err="1"/>
              <a:t>Vavoula</a:t>
            </a:r>
            <a:r>
              <a:rPr lang="en-GB" sz="2600" dirty="0"/>
              <a:t>, G. (2005). Towards a theory of Mobile learning. In: mLearn2005. Cape Town, South Africa. </a:t>
            </a:r>
            <a:endParaRPr lang="en-ZA" sz="2600" dirty="0"/>
          </a:p>
          <a:p>
            <a:r>
              <a:rPr lang="en-GB" sz="2600" dirty="0"/>
              <a:t>Shih, Y. &amp; Mills, D. (2007). Setting the New Standard with Mobile Computing in Online Learning. International Review of Research in Open and Distance Learning 8 (2).</a:t>
            </a:r>
            <a:endParaRPr lang="en-ZA" sz="2600" dirty="0"/>
          </a:p>
          <a:p>
            <a:endParaRPr lang="en-ZA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145977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“Blending the learning </a:t>
            </a:r>
            <a:endParaRPr lang="en-Z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Dr </a:t>
            </a:r>
            <a:r>
              <a:rPr lang="en-ZA" dirty="0" err="1" smtClean="0"/>
              <a:t>Mmaki</a:t>
            </a:r>
            <a:r>
              <a:rPr lang="en-ZA" dirty="0" smtClean="0"/>
              <a:t> </a:t>
            </a:r>
            <a:r>
              <a:rPr lang="en-ZA" dirty="0" err="1" smtClean="0"/>
              <a:t>Jantjies</a:t>
            </a:r>
            <a:endParaRPr lang="en-ZA" dirty="0" smtClean="0"/>
          </a:p>
          <a:p>
            <a:r>
              <a:rPr lang="en-ZA" dirty="0" err="1" smtClean="0"/>
              <a:t>Botho</a:t>
            </a:r>
            <a:r>
              <a:rPr lang="en-ZA" dirty="0" smtClean="0"/>
              <a:t> University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69380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Presentation Outline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blended learning ?</a:t>
            </a:r>
          </a:p>
          <a:p>
            <a:r>
              <a:rPr lang="en-US" dirty="0" smtClean="0"/>
              <a:t>How can blended be used considering styles?</a:t>
            </a:r>
          </a:p>
          <a:p>
            <a:r>
              <a:rPr lang="en-US" dirty="0" smtClean="0"/>
              <a:t>What does literature say? 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214180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Introduction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One of the greatest challenges that lecturers face is teaching in technology led environments.</a:t>
            </a:r>
          </a:p>
          <a:p>
            <a:r>
              <a:rPr lang="en-US" sz="4000" dirty="0" smtClean="0"/>
              <a:t>Are we trained to be educators or are we trained to be technologist? 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122826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ucceedonline.asu.edu/wp-content/uploads/2013/01/iStock_000020052881XSm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7560840" cy="428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899592" y="548680"/>
            <a:ext cx="6984776" cy="158417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6600" b="1" dirty="0" smtClean="0"/>
              <a:t>Activity 1</a:t>
            </a:r>
            <a:r>
              <a:rPr lang="en-ZA" sz="6600" dirty="0" smtClean="0"/>
              <a:t> </a:t>
            </a:r>
            <a:endParaRPr lang="en-ZA" sz="6600" dirty="0"/>
          </a:p>
        </p:txBody>
      </p:sp>
    </p:spTree>
    <p:extLst>
      <p:ext uri="{BB962C8B-B14F-4D97-AF65-F5344CB8AC3E}">
        <p14:creationId xmlns:p14="http://schemas.microsoft.com/office/powerpoint/2010/main" xmlns="" val="260384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/>
              <a:t>Activity 1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400" b="1" dirty="0"/>
              <a:t>5</a:t>
            </a:r>
            <a:r>
              <a:rPr lang="en-ZA" sz="2400" b="1" dirty="0" smtClean="0"/>
              <a:t> minutes </a:t>
            </a:r>
            <a:r>
              <a:rPr lang="en-ZA" sz="2400" dirty="0" smtClean="0"/>
              <a:t>: discuss the use of technology in your personal life asking the following similar questions:</a:t>
            </a:r>
          </a:p>
          <a:p>
            <a:pPr marL="0" indent="0">
              <a:buNone/>
            </a:pPr>
            <a:r>
              <a:rPr lang="en-ZA" sz="2400" dirty="0" smtClean="0"/>
              <a:t>How do I relate to technology?</a:t>
            </a:r>
          </a:p>
          <a:p>
            <a:r>
              <a:rPr lang="en-ZA" sz="2400" dirty="0" smtClean="0"/>
              <a:t>Do I receive email from my mobile device?</a:t>
            </a:r>
          </a:p>
          <a:p>
            <a:r>
              <a:rPr lang="en-ZA" sz="2400" dirty="0" smtClean="0"/>
              <a:t>Do I use Skype to communicate with students who are far from me?</a:t>
            </a:r>
          </a:p>
          <a:p>
            <a:r>
              <a:rPr lang="en-ZA" sz="2400" dirty="0" smtClean="0"/>
              <a:t>Do I use an integrated calendar which will send me reminders on my phone?</a:t>
            </a:r>
          </a:p>
          <a:p>
            <a:r>
              <a:rPr lang="en-ZA" sz="2400" dirty="0" smtClean="0"/>
              <a:t>Do I attend courses on technology use?</a:t>
            </a:r>
          </a:p>
          <a:p>
            <a:endParaRPr lang="en-ZA" dirty="0" smtClean="0"/>
          </a:p>
          <a:p>
            <a:endParaRPr lang="en-ZA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xmlns="" val="88119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043608" y="2564904"/>
            <a:ext cx="6984776" cy="158417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6600" b="1" dirty="0" smtClean="0"/>
              <a:t>Reflect: me and technology</a:t>
            </a:r>
            <a:endParaRPr lang="en-ZA" sz="6600" b="1" dirty="0"/>
          </a:p>
        </p:txBody>
      </p:sp>
      <p:pic>
        <p:nvPicPr>
          <p:cNvPr id="2050" name="Picture 2" descr="https://rugsestudentblog.files.wordpress.com/2013/04/reflec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138811"/>
            <a:ext cx="2539107" cy="2539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"/>
            <a:ext cx="3688162" cy="2408833"/>
          </a:xfrm>
          <a:prstGeom prst="rect">
            <a:avLst/>
          </a:prstGeom>
        </p:spPr>
      </p:pic>
      <p:pic>
        <p:nvPicPr>
          <p:cNvPr id="2052" name="Picture 4" descr="http://blog.autographer.com/wp-content/uploads/2013/07/The-art-of-self-reflection-header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-73935"/>
            <a:ext cx="3419871" cy="248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090" y="4229621"/>
            <a:ext cx="4080495" cy="244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1452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91680" y="2132856"/>
            <a:ext cx="6696744" cy="201622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6000" b="1" dirty="0" smtClean="0"/>
              <a:t>How does learning occur?</a:t>
            </a:r>
            <a:endParaRPr lang="en-ZA" sz="6000" b="1" dirty="0"/>
          </a:p>
        </p:txBody>
      </p:sp>
    </p:spTree>
    <p:extLst>
      <p:ext uri="{BB962C8B-B14F-4D97-AF65-F5344CB8AC3E}">
        <p14:creationId xmlns:p14="http://schemas.microsoft.com/office/powerpoint/2010/main" xmlns="" val="381376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7024744" cy="1143000"/>
          </a:xfrm>
        </p:spPr>
        <p:txBody>
          <a:bodyPr/>
          <a:lstStyle/>
          <a:p>
            <a:r>
              <a:rPr lang="en-ZA" b="1" dirty="0" smtClean="0"/>
              <a:t>Literature 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856581"/>
            <a:ext cx="8229600" cy="5001419"/>
          </a:xfrm>
        </p:spPr>
        <p:txBody>
          <a:bodyPr>
            <a:normAutofit/>
          </a:bodyPr>
          <a:lstStyle/>
          <a:p>
            <a:r>
              <a:rPr lang="en-ZA" sz="2400" dirty="0" smtClean="0"/>
              <a:t>Session 1</a:t>
            </a:r>
          </a:p>
          <a:p>
            <a:r>
              <a:rPr lang="en-ZA" sz="2400" dirty="0" smtClean="0"/>
              <a:t>Students learn and think in different ways:</a:t>
            </a:r>
          </a:p>
          <a:p>
            <a:r>
              <a:rPr lang="en-ZA" sz="2400" dirty="0" smtClean="0"/>
              <a:t>Some students learn best through their visual ability of capturing information.</a:t>
            </a:r>
          </a:p>
          <a:p>
            <a:r>
              <a:rPr lang="en-ZA" sz="2400" dirty="0" smtClean="0"/>
              <a:t>Some learn best by listening </a:t>
            </a:r>
          </a:p>
          <a:p>
            <a:r>
              <a:rPr lang="en-ZA" sz="2400" dirty="0" smtClean="0"/>
              <a:t>Others learn best by moving </a:t>
            </a:r>
            <a:r>
              <a:rPr lang="en-ZA" sz="2400" dirty="0"/>
              <a:t>– </a:t>
            </a:r>
            <a:r>
              <a:rPr lang="en-ZA" sz="2400" dirty="0" smtClean="0"/>
              <a:t>experiencing </a:t>
            </a:r>
            <a:r>
              <a:rPr lang="en-ZA" sz="2400" dirty="0"/>
              <a:t>(Willingham et al., 2015)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4797152"/>
            <a:ext cx="1872208" cy="1872208"/>
          </a:xfrm>
          <a:prstGeom prst="rect">
            <a:avLst/>
          </a:prstGeom>
        </p:spPr>
      </p:pic>
      <p:pic>
        <p:nvPicPr>
          <p:cNvPr id="4098" name="Picture 2" descr="Image result for visu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765500"/>
            <a:ext cx="1924050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9187" y="4651400"/>
            <a:ext cx="2921850" cy="194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815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8229600" cy="1143000"/>
          </a:xfrm>
        </p:spPr>
        <p:txBody>
          <a:bodyPr/>
          <a:lstStyle/>
          <a:p>
            <a:r>
              <a:rPr lang="en-ZA" b="1" dirty="0" smtClean="0"/>
              <a:t>How does learning occur cont..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A" sz="2800" dirty="0" smtClean="0"/>
              <a:t>While each student will vary on their strengths of the previously mentioned to capture knowledge, all students use those approaches to learn. </a:t>
            </a:r>
            <a:endParaRPr lang="en-ZA" sz="28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4261564135"/>
              </p:ext>
            </p:extLst>
          </p:nvPr>
        </p:nvGraphicFramePr>
        <p:xfrm>
          <a:off x="4788024" y="2780928"/>
          <a:ext cx="4871864" cy="3559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417414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024744" cy="1143000"/>
          </a:xfrm>
        </p:spPr>
        <p:txBody>
          <a:bodyPr/>
          <a:lstStyle/>
          <a:p>
            <a:r>
              <a:rPr lang="en-ZA" dirty="0" smtClean="0"/>
              <a:t>Example</a:t>
            </a:r>
            <a:endParaRPr lang="en-ZA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06126389"/>
              </p:ext>
            </p:extLst>
          </p:nvPr>
        </p:nvGraphicFramePr>
        <p:xfrm>
          <a:off x="251520" y="1700808"/>
          <a:ext cx="8712968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61795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231838" y="3583707"/>
            <a:ext cx="6984776" cy="187220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4800" dirty="0" smtClean="0"/>
              <a:t>The buzz word, Blended learning</a:t>
            </a:r>
            <a:endParaRPr lang="en-ZA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5" y="924417"/>
            <a:ext cx="4336901" cy="262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0018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5400" b="1" dirty="0" smtClean="0"/>
              <a:t>What is blended learning? </a:t>
            </a:r>
            <a:endParaRPr lang="en-ZA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A" sz="4400" dirty="0" err="1" smtClean="0"/>
              <a:t>Nikolić</a:t>
            </a:r>
            <a:r>
              <a:rPr lang="en-ZA" sz="4400" dirty="0" smtClean="0"/>
              <a:t> et al (2015:2)  simply define blended learning as: </a:t>
            </a:r>
            <a:r>
              <a:rPr lang="en-ZA" sz="4400" b="1" u="sng" dirty="0" smtClean="0"/>
              <a:t>a </a:t>
            </a:r>
            <a:r>
              <a:rPr lang="en-ZA" sz="4400" b="1" u="sng" dirty="0"/>
              <a:t>teaching and learning approach </a:t>
            </a:r>
            <a:r>
              <a:rPr lang="en-ZA" sz="4400" dirty="0"/>
              <a:t>that combines </a:t>
            </a:r>
            <a:r>
              <a:rPr lang="en-ZA" sz="4400" b="1" u="sng" dirty="0" smtClean="0"/>
              <a:t>face-to-face classroom </a:t>
            </a:r>
            <a:r>
              <a:rPr lang="en-ZA" sz="4400" b="1" u="sng" dirty="0"/>
              <a:t>methods</a:t>
            </a:r>
            <a:r>
              <a:rPr lang="en-ZA" sz="4400" dirty="0"/>
              <a:t> with </a:t>
            </a:r>
            <a:r>
              <a:rPr lang="en-ZA" sz="4400" b="1" u="sng" dirty="0"/>
              <a:t>online </a:t>
            </a:r>
            <a:r>
              <a:rPr lang="en-ZA" sz="4400" b="1" u="sng" dirty="0" smtClean="0"/>
              <a:t>activities</a:t>
            </a:r>
            <a:r>
              <a:rPr lang="en-ZA" sz="4400" dirty="0" smtClean="0"/>
              <a:t>. </a:t>
            </a:r>
            <a:endParaRPr lang="en-ZA" sz="4400" dirty="0"/>
          </a:p>
        </p:txBody>
      </p:sp>
    </p:spTree>
    <p:extLst>
      <p:ext uri="{BB962C8B-B14F-4D97-AF65-F5344CB8AC3E}">
        <p14:creationId xmlns:p14="http://schemas.microsoft.com/office/powerpoint/2010/main" xmlns="" val="114738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	Blended learning </a:t>
            </a:r>
            <a:r>
              <a:rPr lang="en-US" b="1" dirty="0" err="1" smtClean="0"/>
              <a:t>contin</a:t>
            </a:r>
            <a:r>
              <a:rPr lang="en-US" b="1" dirty="0" smtClean="0"/>
              <a:t>..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71997"/>
            <a:ext cx="8229600" cy="485740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Widely used in higher education</a:t>
            </a:r>
          </a:p>
          <a:p>
            <a:r>
              <a:rPr lang="en-US" sz="2800" dirty="0" smtClean="0"/>
              <a:t>Offers an opportunity to use varied platforms to access learning and different innovative learning activities. </a:t>
            </a:r>
          </a:p>
          <a:p>
            <a:r>
              <a:rPr lang="en-ZA" sz="2800" dirty="0" smtClean="0"/>
              <a:t>rethinking </a:t>
            </a:r>
            <a:r>
              <a:rPr lang="en-ZA" sz="2800" dirty="0"/>
              <a:t>of the instructional design </a:t>
            </a:r>
            <a:endParaRPr lang="en-ZA" sz="2800" dirty="0" smtClean="0"/>
          </a:p>
          <a:p>
            <a:r>
              <a:rPr lang="en-ZA" sz="2800" dirty="0" smtClean="0"/>
              <a:t>the </a:t>
            </a:r>
            <a:r>
              <a:rPr lang="en-ZA" sz="2800" dirty="0"/>
              <a:t>investment of additional time and effort in the </a:t>
            </a:r>
            <a:r>
              <a:rPr lang="en-ZA" sz="2800" dirty="0" smtClean="0"/>
              <a:t>design</a:t>
            </a:r>
          </a:p>
          <a:p>
            <a:r>
              <a:rPr lang="en-ZA" sz="2800" dirty="0" smtClean="0"/>
              <a:t>trigger </a:t>
            </a:r>
            <a:r>
              <a:rPr lang="en-ZA" sz="2800" dirty="0"/>
              <a:t>a shift toward a more active and learner-</a:t>
            </a:r>
            <a:r>
              <a:rPr lang="en-ZA" sz="2800" dirty="0" err="1"/>
              <a:t>centered</a:t>
            </a:r>
            <a:r>
              <a:rPr lang="en-ZA" sz="2800" dirty="0"/>
              <a:t> approach</a:t>
            </a:r>
          </a:p>
          <a:p>
            <a:endParaRPr lang="en-ZA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04316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b="1" dirty="0" smtClean="0"/>
              <a:t>Blended learning affordances 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3200" dirty="0"/>
              <a:t>give </a:t>
            </a:r>
            <a:r>
              <a:rPr lang="en-ZA" sz="3200" dirty="0" smtClean="0"/>
              <a:t>you </a:t>
            </a:r>
            <a:r>
              <a:rPr lang="en-ZA" sz="3200" dirty="0"/>
              <a:t>the possibility to adapt the learning materials to </a:t>
            </a:r>
            <a:r>
              <a:rPr lang="en-ZA" sz="3200" dirty="0" smtClean="0"/>
              <a:t>the students individual needs </a:t>
            </a:r>
            <a:r>
              <a:rPr lang="en-ZA" sz="3200" dirty="0"/>
              <a:t>or </a:t>
            </a:r>
            <a:r>
              <a:rPr lang="en-ZA" sz="3200" dirty="0" smtClean="0"/>
              <a:t>preferences</a:t>
            </a:r>
            <a:r>
              <a:rPr lang="en-ZA" sz="3200" dirty="0"/>
              <a:t> </a:t>
            </a:r>
            <a:r>
              <a:rPr lang="en-ZA" sz="3200" dirty="0" smtClean="0"/>
              <a:t>(Chandra </a:t>
            </a:r>
            <a:r>
              <a:rPr lang="en-ZA" sz="3200" dirty="0"/>
              <a:t>&amp;Watters, 2012</a:t>
            </a:r>
            <a:r>
              <a:rPr lang="en-ZA" sz="3200" dirty="0" smtClean="0"/>
              <a:t>).</a:t>
            </a:r>
          </a:p>
          <a:p>
            <a:endParaRPr lang="en-ZA" sz="3200" dirty="0"/>
          </a:p>
          <a:p>
            <a:r>
              <a:rPr lang="en-ZA" sz="3200" dirty="0"/>
              <a:t>blended learning might also be better able to meet the needs of the current </a:t>
            </a:r>
            <a:r>
              <a:rPr lang="en-ZA" sz="3200" dirty="0" smtClean="0"/>
              <a:t>generation of </a:t>
            </a:r>
            <a:r>
              <a:rPr lang="en-ZA" sz="3200" dirty="0"/>
              <a:t>students, who are surrounded by computers in their daily life</a:t>
            </a:r>
          </a:p>
        </p:txBody>
      </p:sp>
    </p:spTree>
    <p:extLst>
      <p:ext uri="{BB962C8B-B14F-4D97-AF65-F5344CB8AC3E}">
        <p14:creationId xmlns:p14="http://schemas.microsoft.com/office/powerpoint/2010/main" xmlns="" val="414202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b="1" dirty="0" smtClean="0"/>
              <a:t>Using Blended learning as an approach 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3200" dirty="0" smtClean="0"/>
              <a:t>Understand yourself as a lecturer</a:t>
            </a:r>
          </a:p>
          <a:p>
            <a:r>
              <a:rPr lang="en-ZA" sz="3200" dirty="0" smtClean="0"/>
              <a:t>Understand your context </a:t>
            </a:r>
          </a:p>
          <a:p>
            <a:r>
              <a:rPr lang="en-ZA" sz="3200" dirty="0" smtClean="0"/>
              <a:t>Understand your students</a:t>
            </a:r>
          </a:p>
          <a:p>
            <a:r>
              <a:rPr lang="en-ZA" sz="3200" dirty="0" smtClean="0"/>
              <a:t>Understand the learning objective </a:t>
            </a:r>
            <a:endParaRPr lang="en-ZA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4083" y="1881824"/>
            <a:ext cx="4072613" cy="320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70327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b="1" dirty="0" smtClean="0"/>
              <a:t>Understanding yourself as a lecturer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sz="3200" dirty="0" smtClean="0"/>
              <a:t>Fear of the unknown</a:t>
            </a:r>
          </a:p>
          <a:p>
            <a:r>
              <a:rPr lang="en-ZA" sz="3200" dirty="0" smtClean="0"/>
              <a:t>Technology is for private use and does not spill into work life</a:t>
            </a:r>
          </a:p>
          <a:p>
            <a:r>
              <a:rPr lang="en-ZA" sz="3200" dirty="0" smtClean="0"/>
              <a:t>Dedicating time to redefine how you conduct lecturers</a:t>
            </a:r>
          </a:p>
          <a:p>
            <a:r>
              <a:rPr lang="en-ZA" sz="3200" dirty="0" smtClean="0"/>
              <a:t>Acknowledging the need for training</a:t>
            </a:r>
          </a:p>
          <a:p>
            <a:r>
              <a:rPr lang="en-ZA" sz="3200" dirty="0" smtClean="0"/>
              <a:t>Networking and keeping contact with people who have the same objectives</a:t>
            </a:r>
          </a:p>
          <a:p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312" y="1141598"/>
            <a:ext cx="917203" cy="917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137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407" y="404664"/>
            <a:ext cx="8136904" cy="1143000"/>
          </a:xfrm>
        </p:spPr>
        <p:txBody>
          <a:bodyPr/>
          <a:lstStyle/>
          <a:p>
            <a:r>
              <a:rPr lang="en-ZA" b="1" dirty="0" smtClean="0"/>
              <a:t>Understand your context 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ZA" dirty="0" smtClean="0"/>
              <a:t>What technology support does your institution have : LMS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ZA" dirty="0" smtClean="0"/>
              <a:t>What skills and interests do you have which you can use in the blended learning environment? (do you like blogging, listening to podcasts </a:t>
            </a:r>
            <a:r>
              <a:rPr lang="en-ZA" dirty="0" err="1" smtClean="0"/>
              <a:t>etc</a:t>
            </a:r>
            <a:r>
              <a:rPr lang="en-ZA" dirty="0" smtClean="0"/>
              <a:t>)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ZA" dirty="0" smtClean="0"/>
              <a:t>Does your institution have Wi-Fi?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ZA" dirty="0" smtClean="0"/>
              <a:t>Will the context enable you to create a  Blended learning environment?</a:t>
            </a:r>
          </a:p>
          <a:p>
            <a:pPr marL="0" indent="0">
              <a:buNone/>
            </a:pPr>
            <a:endParaRPr lang="en-ZA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5575" y="0"/>
            <a:ext cx="2638425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258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/>
              <a:t>Understanding your student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Do your students have mobile phones/laptops/tablets</a:t>
            </a:r>
          </a:p>
          <a:p>
            <a:r>
              <a:rPr lang="en-ZA" dirty="0" smtClean="0"/>
              <a:t>Are they able to access Wi-Fi on their devices?</a:t>
            </a:r>
          </a:p>
          <a:p>
            <a:r>
              <a:rPr lang="en-ZA" dirty="0" smtClean="0"/>
              <a:t>Do they have technology skills?</a:t>
            </a:r>
          </a:p>
          <a:p>
            <a:r>
              <a:rPr lang="en-ZA" dirty="0" smtClean="0"/>
              <a:t>How can you support them?</a:t>
            </a: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7706" y="3212976"/>
            <a:ext cx="3600400" cy="242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2633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b="1" dirty="0" smtClean="0"/>
              <a:t>Understanding the learning objectives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3600" dirty="0" smtClean="0"/>
              <a:t>Every learning activity you prepare as an educator has an objective</a:t>
            </a:r>
          </a:p>
          <a:p>
            <a:r>
              <a:rPr lang="en-ZA" sz="3600" dirty="0" smtClean="0"/>
              <a:t>Technology enables you to achieve these objectives through multiple ways. </a:t>
            </a:r>
          </a:p>
          <a:p>
            <a:endParaRPr lang="en-ZA" dirty="0"/>
          </a:p>
          <a:p>
            <a:pPr marL="0" indent="0">
              <a:buNone/>
            </a:pPr>
            <a:r>
              <a:rPr lang="en-ZA" sz="4800" b="1" dirty="0" smtClean="0"/>
              <a:t> PLAN =PREPARE = ENJOY</a:t>
            </a:r>
            <a:endParaRPr lang="en-ZA" sz="4800" b="1" dirty="0"/>
          </a:p>
        </p:txBody>
      </p:sp>
    </p:spTree>
    <p:extLst>
      <p:ext uri="{BB962C8B-B14F-4D97-AF65-F5344CB8AC3E}">
        <p14:creationId xmlns:p14="http://schemas.microsoft.com/office/powerpoint/2010/main" xmlns="" val="263204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Preparing for my lecture </a:t>
            </a:r>
            <a:r>
              <a:rPr lang="en-GB" smtClean="0"/>
              <a:t>examples?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83556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b="1" dirty="0" smtClean="0"/>
              <a:t>Blended Learning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7853497" cy="4023360"/>
          </a:xfrm>
        </p:spPr>
        <p:txBody>
          <a:bodyPr>
            <a:normAutofit/>
          </a:bodyPr>
          <a:lstStyle/>
          <a:p>
            <a:r>
              <a:rPr lang="en-ZA" sz="4400" dirty="0" smtClean="0"/>
              <a:t>Technology does not drive innovation the lecturer drives the innovation!</a:t>
            </a:r>
            <a:endParaRPr lang="en-ZA" sz="4400" dirty="0"/>
          </a:p>
        </p:txBody>
      </p:sp>
    </p:spTree>
    <p:extLst>
      <p:ext uri="{BB962C8B-B14F-4D97-AF65-F5344CB8AC3E}">
        <p14:creationId xmlns:p14="http://schemas.microsoft.com/office/powerpoint/2010/main" xmlns="" val="44180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/>
              <a:t>Summary 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3200" dirty="0" smtClean="0"/>
              <a:t>Understand your self- your fear, your likes and dislikes and training you need</a:t>
            </a:r>
          </a:p>
          <a:p>
            <a:r>
              <a:rPr lang="en-ZA" sz="3200" dirty="0" smtClean="0"/>
              <a:t>Understand your student</a:t>
            </a:r>
          </a:p>
          <a:p>
            <a:r>
              <a:rPr lang="en-ZA" sz="3200" dirty="0" smtClean="0"/>
              <a:t>Understand the context</a:t>
            </a:r>
          </a:p>
          <a:p>
            <a:r>
              <a:rPr lang="en-ZA" sz="3200" dirty="0" smtClean="0"/>
              <a:t>Know your objective of the activity</a:t>
            </a:r>
          </a:p>
        </p:txBody>
      </p:sp>
    </p:spTree>
    <p:extLst>
      <p:ext uri="{BB962C8B-B14F-4D97-AF65-F5344CB8AC3E}">
        <p14:creationId xmlns:p14="http://schemas.microsoft.com/office/powerpoint/2010/main" xmlns="" val="212359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/>
              <a:t>Activity 2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3200" dirty="0" err="1" smtClean="0"/>
              <a:t>Socrative</a:t>
            </a:r>
            <a:r>
              <a:rPr lang="en-ZA" sz="3200" dirty="0" smtClean="0"/>
              <a:t> challenge</a:t>
            </a:r>
          </a:p>
          <a:p>
            <a:r>
              <a:rPr lang="en-ZA" sz="3200" dirty="0" smtClean="0"/>
              <a:t>Student Login: Room: TI7WK12</a:t>
            </a:r>
          </a:p>
          <a:p>
            <a:endParaRPr lang="en-ZA" sz="3200" dirty="0"/>
          </a:p>
          <a:p>
            <a:r>
              <a:rPr lang="en-ZA" sz="3200" dirty="0" smtClean="0"/>
              <a:t>On your mobile </a:t>
            </a:r>
            <a:r>
              <a:rPr lang="en-ZA" sz="3200" dirty="0"/>
              <a:t>devices login to : </a:t>
            </a:r>
            <a:endParaRPr lang="en-ZA" sz="3200" dirty="0" smtClean="0"/>
          </a:p>
          <a:p>
            <a:r>
              <a:rPr lang="en-ZA" sz="3200" dirty="0" smtClean="0">
                <a:hlinkClick r:id="rId2"/>
              </a:rPr>
              <a:t>https://www.socrative.com</a:t>
            </a:r>
            <a:r>
              <a:rPr lang="en-ZA" sz="3200" dirty="0" smtClean="0"/>
              <a:t> </a:t>
            </a:r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xmlns="" val="4015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/>
              <a:t>References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400" dirty="0">
                <a:solidFill>
                  <a:srgbClr val="222222"/>
                </a:solidFill>
              </a:rPr>
              <a:t>Chandra, V., &amp;Watters, J. J. (2012). Re-thinking physics teaching with web-based learning. Computers &amp; Education, 58(1), 631–640.</a:t>
            </a:r>
            <a:endParaRPr lang="en-ZA" sz="2400" dirty="0" smtClean="0">
              <a:solidFill>
                <a:srgbClr val="222222"/>
              </a:solidFill>
            </a:endParaRPr>
          </a:p>
          <a:p>
            <a:r>
              <a:rPr lang="en-ZA" sz="2400" dirty="0" err="1" smtClean="0">
                <a:solidFill>
                  <a:srgbClr val="222222"/>
                </a:solidFill>
              </a:rPr>
              <a:t>Spanjers</a:t>
            </a:r>
            <a:r>
              <a:rPr lang="en-ZA" sz="2400" dirty="0">
                <a:solidFill>
                  <a:srgbClr val="222222"/>
                </a:solidFill>
              </a:rPr>
              <a:t>, I. A., </a:t>
            </a:r>
            <a:r>
              <a:rPr lang="en-ZA" sz="2400" dirty="0" err="1">
                <a:solidFill>
                  <a:srgbClr val="222222"/>
                </a:solidFill>
              </a:rPr>
              <a:t>Könings</a:t>
            </a:r>
            <a:r>
              <a:rPr lang="en-ZA" sz="2400" dirty="0">
                <a:solidFill>
                  <a:srgbClr val="222222"/>
                </a:solidFill>
              </a:rPr>
              <a:t>, K. D., </a:t>
            </a:r>
            <a:r>
              <a:rPr lang="en-ZA" sz="2400" dirty="0" err="1">
                <a:solidFill>
                  <a:srgbClr val="222222"/>
                </a:solidFill>
              </a:rPr>
              <a:t>Leppink</a:t>
            </a:r>
            <a:r>
              <a:rPr lang="en-ZA" sz="2400" dirty="0">
                <a:solidFill>
                  <a:srgbClr val="222222"/>
                </a:solidFill>
              </a:rPr>
              <a:t>, J., </a:t>
            </a:r>
            <a:r>
              <a:rPr lang="en-ZA" sz="2400" dirty="0" err="1">
                <a:solidFill>
                  <a:srgbClr val="222222"/>
                </a:solidFill>
              </a:rPr>
              <a:t>Verstegen</a:t>
            </a:r>
            <a:r>
              <a:rPr lang="en-ZA" sz="2400" dirty="0">
                <a:solidFill>
                  <a:srgbClr val="222222"/>
                </a:solidFill>
              </a:rPr>
              <a:t>, D. M., de Jong, N., </a:t>
            </a:r>
            <a:r>
              <a:rPr lang="en-ZA" sz="2400" dirty="0" err="1">
                <a:solidFill>
                  <a:srgbClr val="222222"/>
                </a:solidFill>
              </a:rPr>
              <a:t>Czabanowska</a:t>
            </a:r>
            <a:r>
              <a:rPr lang="en-ZA" sz="2400" dirty="0">
                <a:solidFill>
                  <a:srgbClr val="222222"/>
                </a:solidFill>
              </a:rPr>
              <a:t>, K., &amp; Van </a:t>
            </a:r>
            <a:r>
              <a:rPr lang="en-ZA" sz="2400" dirty="0" err="1">
                <a:solidFill>
                  <a:srgbClr val="222222"/>
                </a:solidFill>
              </a:rPr>
              <a:t>Merriënboer</a:t>
            </a:r>
            <a:r>
              <a:rPr lang="en-ZA" sz="2400" dirty="0">
                <a:solidFill>
                  <a:srgbClr val="222222"/>
                </a:solidFill>
              </a:rPr>
              <a:t>, J. J. (2015). The promised land of blended learning: Quizzes as a moderator. </a:t>
            </a:r>
            <a:r>
              <a:rPr lang="en-ZA" sz="2400" i="1" dirty="0">
                <a:solidFill>
                  <a:srgbClr val="222222"/>
                </a:solidFill>
              </a:rPr>
              <a:t>Educational Research Review</a:t>
            </a:r>
            <a:r>
              <a:rPr lang="en-ZA" sz="2400" dirty="0" smtClean="0">
                <a:solidFill>
                  <a:srgbClr val="222222"/>
                </a:solidFill>
              </a:rPr>
              <a:t>.</a:t>
            </a:r>
          </a:p>
          <a:p>
            <a:r>
              <a:rPr lang="en-ZA" sz="2400" dirty="0"/>
              <a:t>Willingham, D. T., Hughes, E. M., &amp; </a:t>
            </a:r>
            <a:r>
              <a:rPr lang="en-ZA" sz="2400" dirty="0" err="1"/>
              <a:t>Dobolyi</a:t>
            </a:r>
            <a:r>
              <a:rPr lang="en-ZA" sz="2400" dirty="0"/>
              <a:t>, D. G. (2015). The Scientific Status of Learning Styles Theories. Teaching of Psychology, 42(3), 266-271.</a:t>
            </a:r>
          </a:p>
          <a:p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xmlns="" val="13036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636" y="260784"/>
            <a:ext cx="8229600" cy="1143000"/>
          </a:xfrm>
        </p:spPr>
        <p:txBody>
          <a:bodyPr/>
          <a:lstStyle/>
          <a:p>
            <a:r>
              <a:rPr lang="en-US" b="1" dirty="0" smtClean="0"/>
              <a:t>The end…..</a:t>
            </a:r>
            <a:endParaRPr lang="en-ZA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211960" y="1428800"/>
            <a:ext cx="3322712" cy="2332856"/>
          </a:xfrm>
          <a:prstGeom prst="cloudCallou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sz="3600" dirty="0" err="1" smtClean="0">
                <a:solidFill>
                  <a:schemeClr val="tx1"/>
                </a:solidFill>
              </a:rPr>
              <a:t>Enkosi</a:t>
            </a:r>
            <a:endParaRPr lang="en-ZA" sz="3600" dirty="0">
              <a:solidFill>
                <a:schemeClr val="tx1"/>
              </a:solidFill>
            </a:endParaRPr>
          </a:p>
        </p:txBody>
      </p:sp>
      <p:sp>
        <p:nvSpPr>
          <p:cNvPr id="4" name="Cloud Callout 3"/>
          <p:cNvSpPr/>
          <p:nvPr/>
        </p:nvSpPr>
        <p:spPr>
          <a:xfrm>
            <a:off x="323528" y="1412776"/>
            <a:ext cx="3888432" cy="1944216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</a:rPr>
              <a:t>Ke</a:t>
            </a:r>
            <a:r>
              <a:rPr lang="en-US" sz="3600" dirty="0" smtClean="0">
                <a:solidFill>
                  <a:schemeClr val="tx1"/>
                </a:solidFill>
              </a:rPr>
              <a:t> a </a:t>
            </a:r>
            <a:r>
              <a:rPr lang="en-US" sz="3600" dirty="0" err="1" smtClean="0">
                <a:solidFill>
                  <a:schemeClr val="tx1"/>
                </a:solidFill>
              </a:rPr>
              <a:t>leboga</a:t>
            </a:r>
            <a:endParaRPr lang="en-ZA" sz="3600" dirty="0">
              <a:solidFill>
                <a:schemeClr val="tx1"/>
              </a:solidFill>
            </a:endParaRP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1473696" y="3645024"/>
            <a:ext cx="3818384" cy="2332856"/>
          </a:xfrm>
          <a:prstGeom prst="cloudCallout">
            <a:avLst/>
          </a:prstGeom>
          <a:noFill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dirty="0" err="1" smtClean="0">
                <a:solidFill>
                  <a:schemeClr val="tx1"/>
                </a:solidFill>
              </a:rPr>
              <a:t>Niyabonga</a:t>
            </a:r>
            <a:endParaRPr lang="en-ZA" sz="3600" dirty="0">
              <a:solidFill>
                <a:schemeClr val="tx1"/>
              </a:solidFill>
            </a:endParaRPr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4716016" y="4060985"/>
            <a:ext cx="4427984" cy="2332856"/>
          </a:xfrm>
          <a:prstGeom prst="cloudCallou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ZA" sz="3600" dirty="0" smtClean="0">
                <a:solidFill>
                  <a:schemeClr val="tx1"/>
                </a:solidFill>
              </a:rPr>
              <a:t>Ro </a:t>
            </a:r>
            <a:r>
              <a:rPr lang="en-ZA" sz="3600" dirty="0" err="1">
                <a:solidFill>
                  <a:schemeClr val="tx1"/>
                </a:solidFill>
              </a:rPr>
              <a:t>livhuwa</a:t>
            </a:r>
            <a:endParaRPr lang="en-ZA" sz="3600" dirty="0">
              <a:solidFill>
                <a:schemeClr val="tx1"/>
              </a:solidFill>
            </a:endParaRPr>
          </a:p>
        </p:txBody>
      </p:sp>
      <p:sp>
        <p:nvSpPr>
          <p:cNvPr id="9" name="Cloud Callout 8"/>
          <p:cNvSpPr/>
          <p:nvPr/>
        </p:nvSpPr>
        <p:spPr>
          <a:xfrm>
            <a:off x="-535391" y="2900563"/>
            <a:ext cx="3888432" cy="1944216"/>
          </a:xfrm>
          <a:prstGeom prst="cloud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</a:rPr>
              <a:t>Dankie</a:t>
            </a:r>
            <a:endParaRPr lang="en-ZA" sz="3600" dirty="0">
              <a:solidFill>
                <a:schemeClr val="tx1"/>
              </a:solidFill>
            </a:endParaRPr>
          </a:p>
        </p:txBody>
      </p:sp>
      <p:sp>
        <p:nvSpPr>
          <p:cNvPr id="10" name="Cloud Callout 9"/>
          <p:cNvSpPr/>
          <p:nvPr/>
        </p:nvSpPr>
        <p:spPr>
          <a:xfrm>
            <a:off x="6308576" y="2384884"/>
            <a:ext cx="3888432" cy="1944216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Thank you</a:t>
            </a:r>
            <a:endParaRPr lang="en-ZA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841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Questions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132856"/>
            <a:ext cx="6048671" cy="3870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916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3154</TotalTime>
  <Words>1663</Words>
  <Application>Microsoft Office PowerPoint</Application>
  <PresentationFormat>On-screen Show (4:3)</PresentationFormat>
  <Paragraphs>271</Paragraphs>
  <Slides>56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Retrospect</vt:lpstr>
      <vt:lpstr>    Learning in a digital age: A case study on the effective use of e-Fundi in the North West University </vt:lpstr>
      <vt:lpstr>Session</vt:lpstr>
      <vt:lpstr>Slide 3</vt:lpstr>
      <vt:lpstr>Research areas</vt:lpstr>
      <vt:lpstr>Presentation Outline</vt:lpstr>
      <vt:lpstr>Introduction</vt:lpstr>
      <vt:lpstr>Learning theories  </vt:lpstr>
      <vt:lpstr>Learning preferences and styles </vt:lpstr>
      <vt:lpstr>Learning styles</vt:lpstr>
      <vt:lpstr>Models that consider learning styles </vt:lpstr>
      <vt:lpstr>VARK </vt:lpstr>
      <vt:lpstr>VARK</vt:lpstr>
      <vt:lpstr>Supporting learning styles and preferences through technology</vt:lpstr>
      <vt:lpstr>Learning technology in the NWU Mafikeng campus</vt:lpstr>
      <vt:lpstr>Research question</vt:lpstr>
      <vt:lpstr>Case study </vt:lpstr>
      <vt:lpstr>Data Analysis</vt:lpstr>
      <vt:lpstr>Slide 18</vt:lpstr>
      <vt:lpstr>Participants year of study</vt:lpstr>
      <vt:lpstr>Access to personal technology</vt:lpstr>
      <vt:lpstr>Participants use of technology</vt:lpstr>
      <vt:lpstr>Accessing e-Fundi</vt:lpstr>
      <vt:lpstr>Slide 23</vt:lpstr>
      <vt:lpstr>Students reasons for accessing e-Fundi</vt:lpstr>
      <vt:lpstr>Students experience of using e-Fundi: challenges</vt:lpstr>
      <vt:lpstr>Students perspectives on lecturers use of e-Fundi</vt:lpstr>
      <vt:lpstr>Lecturers use of e-fundi apart from the mentioned use </vt:lpstr>
      <vt:lpstr>Summary of findings</vt:lpstr>
      <vt:lpstr>Conclusion</vt:lpstr>
      <vt:lpstr>References</vt:lpstr>
      <vt:lpstr>“Blending the learning </vt:lpstr>
      <vt:lpstr>Presentation Outline</vt:lpstr>
      <vt:lpstr>Introduction</vt:lpstr>
      <vt:lpstr>Slide 34</vt:lpstr>
      <vt:lpstr>Activity 1</vt:lpstr>
      <vt:lpstr>Slide 36</vt:lpstr>
      <vt:lpstr>Slide 37</vt:lpstr>
      <vt:lpstr>Literature </vt:lpstr>
      <vt:lpstr>How does learning occur cont..</vt:lpstr>
      <vt:lpstr>Example</vt:lpstr>
      <vt:lpstr>Slide 41</vt:lpstr>
      <vt:lpstr>What is blended learning? </vt:lpstr>
      <vt:lpstr> Blended learning contin..</vt:lpstr>
      <vt:lpstr>Blended learning affordances </vt:lpstr>
      <vt:lpstr>Using Blended learning as an approach </vt:lpstr>
      <vt:lpstr>Understanding yourself as a lecturer</vt:lpstr>
      <vt:lpstr>Understand your context </vt:lpstr>
      <vt:lpstr>Understanding your student</vt:lpstr>
      <vt:lpstr>Understanding the learning objectives</vt:lpstr>
      <vt:lpstr>Preparing for my lecture examples? </vt:lpstr>
      <vt:lpstr>Blended Learning</vt:lpstr>
      <vt:lpstr>Summary </vt:lpstr>
      <vt:lpstr>Activity 2</vt:lpstr>
      <vt:lpstr>References</vt:lpstr>
      <vt:lpstr>The end…..</vt:lpstr>
      <vt:lpstr>Questions</vt:lpstr>
    </vt:vector>
  </TitlesOfParts>
  <Company>North-West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Jantjies</dc:creator>
  <cp:lastModifiedBy>Default</cp:lastModifiedBy>
  <cp:revision>424</cp:revision>
  <dcterms:created xsi:type="dcterms:W3CDTF">2014-10-28T11:25:14Z</dcterms:created>
  <dcterms:modified xsi:type="dcterms:W3CDTF">2016-03-17T14:34:00Z</dcterms:modified>
</cp:coreProperties>
</file>